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43891200" cy="32918400"/>
  <p:notesSz cx="6858000" cy="9144000"/>
  <p:embeddedFontLst>
    <p:embeddedFont>
      <p:font typeface="Hammersmith One" panose="020B0604020202020204" charset="0"/>
      <p:regular r:id="rId4"/>
    </p:embeddedFont>
    <p:embeddedFont>
      <p:font typeface="Lato" panose="020B060402020202020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A8898-3D79-4745-8530-0CCB34536411}" v="10" dt="2021-04-27T21:14:06.7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896" y="-35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Beesley" userId="825d7f1d5ca8d8f1" providerId="LiveId" clId="{884A8898-3D79-4745-8530-0CCB34536411}"/>
    <pc:docChg chg="undo redo custSel modSld">
      <pc:chgData name="Andrew Beesley" userId="825d7f1d5ca8d8f1" providerId="LiveId" clId="{884A8898-3D79-4745-8530-0CCB34536411}" dt="2021-04-27T21:42:33.259" v="3089" actId="20577"/>
      <pc:docMkLst>
        <pc:docMk/>
      </pc:docMkLst>
      <pc:sldChg chg="addSp delSp modSp mod">
        <pc:chgData name="Andrew Beesley" userId="825d7f1d5ca8d8f1" providerId="LiveId" clId="{884A8898-3D79-4745-8530-0CCB34536411}" dt="2021-04-27T21:42:33.259" v="3089" actId="20577"/>
        <pc:sldMkLst>
          <pc:docMk/>
          <pc:sldMk cId="0" sldId="256"/>
        </pc:sldMkLst>
        <pc:spChg chg="add del mod">
          <ac:chgData name="Andrew Beesley" userId="825d7f1d5ca8d8f1" providerId="LiveId" clId="{884A8898-3D79-4745-8530-0CCB34536411}" dt="2021-04-27T19:51:41.914" v="3"/>
          <ac:spMkLst>
            <pc:docMk/>
            <pc:sldMk cId="0" sldId="256"/>
            <ac:spMk id="4" creationId="{2A8843B8-E73C-44ED-804F-F54068E5B159}"/>
          </ac:spMkLst>
        </pc:spChg>
        <pc:spChg chg="mod">
          <ac:chgData name="Andrew Beesley" userId="825d7f1d5ca8d8f1" providerId="LiveId" clId="{884A8898-3D79-4745-8530-0CCB34536411}" dt="2021-04-27T21:28:06.391" v="2394" actId="20577"/>
          <ac:spMkLst>
            <pc:docMk/>
            <pc:sldMk cId="0" sldId="256"/>
            <ac:spMk id="57" creationId="{00000000-0000-0000-0000-000000000000}"/>
          </ac:spMkLst>
        </pc:spChg>
        <pc:spChg chg="del mod">
          <ac:chgData name="Andrew Beesley" userId="825d7f1d5ca8d8f1" providerId="LiveId" clId="{884A8898-3D79-4745-8530-0CCB34536411}" dt="2021-04-27T21:00:03.785" v="1753" actId="21"/>
          <ac:spMkLst>
            <pc:docMk/>
            <pc:sldMk cId="0" sldId="256"/>
            <ac:spMk id="58" creationId="{00000000-0000-0000-0000-000000000000}"/>
          </ac:spMkLst>
        </pc:spChg>
        <pc:spChg chg="mod">
          <ac:chgData name="Andrew Beesley" userId="825d7f1d5ca8d8f1" providerId="LiveId" clId="{884A8898-3D79-4745-8530-0CCB34536411}" dt="2021-04-27T21:34:37.928" v="2666" actId="20577"/>
          <ac:spMkLst>
            <pc:docMk/>
            <pc:sldMk cId="0" sldId="256"/>
            <ac:spMk id="59" creationId="{00000000-0000-0000-0000-000000000000}"/>
          </ac:spMkLst>
        </pc:spChg>
        <pc:spChg chg="mod">
          <ac:chgData name="Andrew Beesley" userId="825d7f1d5ca8d8f1" providerId="LiveId" clId="{884A8898-3D79-4745-8530-0CCB34536411}" dt="2021-04-27T21:42:33.259" v="3089" actId="20577"/>
          <ac:spMkLst>
            <pc:docMk/>
            <pc:sldMk cId="0" sldId="256"/>
            <ac:spMk id="62" creationId="{00000000-0000-0000-0000-000000000000}"/>
          </ac:spMkLst>
        </pc:spChg>
        <pc:spChg chg="mod">
          <ac:chgData name="Andrew Beesley" userId="825d7f1d5ca8d8f1" providerId="LiveId" clId="{884A8898-3D79-4745-8530-0CCB34536411}" dt="2021-04-27T21:25:38.560" v="2143" actId="20577"/>
          <ac:spMkLst>
            <pc:docMk/>
            <pc:sldMk cId="0" sldId="256"/>
            <ac:spMk id="63" creationId="{00000000-0000-0000-0000-000000000000}"/>
          </ac:spMkLst>
        </pc:spChg>
        <pc:graphicFrameChg chg="add del mod">
          <ac:chgData name="Andrew Beesley" userId="825d7f1d5ca8d8f1" providerId="LiveId" clId="{884A8898-3D79-4745-8530-0CCB34536411}" dt="2021-04-27T19:51:41.914" v="3"/>
          <ac:graphicFrameMkLst>
            <pc:docMk/>
            <pc:sldMk cId="0" sldId="256"/>
            <ac:graphicFrameMk id="2" creationId="{F3A2D7B1-9816-4F1D-B7DE-4985D3F42FFB}"/>
          </ac:graphicFrameMkLst>
        </pc:graphicFrameChg>
        <pc:graphicFrameChg chg="add del mod">
          <ac:chgData name="Andrew Beesley" userId="825d7f1d5ca8d8f1" providerId="LiveId" clId="{884A8898-3D79-4745-8530-0CCB34536411}" dt="2021-04-27T19:51:41.914" v="3"/>
          <ac:graphicFrameMkLst>
            <pc:docMk/>
            <pc:sldMk cId="0" sldId="256"/>
            <ac:graphicFrameMk id="3" creationId="{4FE6B590-3D98-4590-99F3-A3695FC17F57}"/>
          </ac:graphicFrameMkLst>
        </pc:graphicFrameChg>
        <pc:picChg chg="add del mod">
          <ac:chgData name="Andrew Beesley" userId="825d7f1d5ca8d8f1" providerId="LiveId" clId="{884A8898-3D79-4745-8530-0CCB34536411}" dt="2021-04-27T21:24:26.605" v="2101" actId="21"/>
          <ac:picMkLst>
            <pc:docMk/>
            <pc:sldMk cId="0" sldId="256"/>
            <ac:picMk id="3" creationId="{A0C28B8D-0FBE-432F-95A3-9A668DD494E8}"/>
          </ac:picMkLst>
        </pc:picChg>
        <pc:picChg chg="add del mod">
          <ac:chgData name="Andrew Beesley" userId="825d7f1d5ca8d8f1" providerId="LiveId" clId="{884A8898-3D79-4745-8530-0CCB34536411}" dt="2021-04-27T19:52:57.523" v="8" actId="931"/>
          <ac:picMkLst>
            <pc:docMk/>
            <pc:sldMk cId="0" sldId="256"/>
            <ac:picMk id="6" creationId="{2D675C79-F3BF-43FE-BBFB-00EFF2577A39}"/>
          </ac:picMkLst>
        </pc:picChg>
        <pc:picChg chg="add del mod">
          <ac:chgData name="Andrew Beesley" userId="825d7f1d5ca8d8f1" providerId="LiveId" clId="{884A8898-3D79-4745-8530-0CCB34536411}" dt="2021-04-27T19:54:03.209" v="19" actId="931"/>
          <ac:picMkLst>
            <pc:docMk/>
            <pc:sldMk cId="0" sldId="256"/>
            <ac:picMk id="8" creationId="{6A2362DA-DD83-44BB-8A04-F913AF5D9897}"/>
          </ac:picMkLst>
        </pc:picChg>
        <pc:picChg chg="add mod">
          <ac:chgData name="Andrew Beesley" userId="825d7f1d5ca8d8f1" providerId="LiveId" clId="{884A8898-3D79-4745-8530-0CCB34536411}" dt="2021-04-27T20:03:38.296" v="203" actId="14100"/>
          <ac:picMkLst>
            <pc:docMk/>
            <pc:sldMk cId="0" sldId="256"/>
            <ac:picMk id="10" creationId="{58A9FB33-3E5C-4394-B094-833334B8CE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63"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defRPr sz="1100"/>
            </a:lvl1pPr>
            <a:lvl2pPr lvl="1">
              <a:spcBef>
                <a:spcPts val="0"/>
              </a:spcBef>
              <a:buSzPct val="100000"/>
              <a:defRPr sz="1100"/>
            </a:lvl2pPr>
            <a:lvl3pPr lvl="2">
              <a:spcBef>
                <a:spcPts val="0"/>
              </a:spcBef>
              <a:buSzPct val="100000"/>
              <a:defRPr sz="1100"/>
            </a:lvl3pPr>
            <a:lvl4pPr lvl="3">
              <a:spcBef>
                <a:spcPts val="0"/>
              </a:spcBef>
              <a:buSzPct val="100000"/>
              <a:defRPr sz="1100"/>
            </a:lvl4pPr>
            <a:lvl5pPr lvl="4">
              <a:spcBef>
                <a:spcPts val="0"/>
              </a:spcBef>
              <a:buSzPct val="100000"/>
              <a:defRPr sz="1100"/>
            </a:lvl5pPr>
            <a:lvl6pPr lvl="5">
              <a:spcBef>
                <a:spcPts val="0"/>
              </a:spcBef>
              <a:buSzPct val="100000"/>
              <a:defRPr sz="1100"/>
            </a:lvl6pPr>
            <a:lvl7pPr lvl="6">
              <a:spcBef>
                <a:spcPts val="0"/>
              </a:spcBef>
              <a:buSzPct val="100000"/>
              <a:defRPr sz="1100"/>
            </a:lvl7pPr>
            <a:lvl8pPr lvl="7">
              <a:spcBef>
                <a:spcPts val="0"/>
              </a:spcBef>
              <a:buSzPct val="100000"/>
              <a:defRPr sz="1100"/>
            </a:lvl8pPr>
            <a:lvl9pPr lvl="8">
              <a:spcBef>
                <a:spcPts val="0"/>
              </a:spcBef>
              <a:buSzPct val="100000"/>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700"/>
          </a:xfrm>
          <a:prstGeom prst="rect">
            <a:avLst/>
          </a:prstGeom>
        </p:spPr>
        <p:txBody>
          <a:bodyPr lIns="479475" tIns="479475" rIns="479475" bIns="479475" anchor="b" anchorCtr="0"/>
          <a:lstStyle>
            <a:lvl1pPr lvl="0" algn="ctr">
              <a:spcBef>
                <a:spcPts val="0"/>
              </a:spcBef>
              <a:buSzPct val="100000"/>
              <a:defRPr sz="27300"/>
            </a:lvl1pPr>
            <a:lvl2pPr lvl="1" algn="ctr">
              <a:spcBef>
                <a:spcPts val="0"/>
              </a:spcBef>
              <a:buSzPct val="100000"/>
              <a:defRPr sz="27300"/>
            </a:lvl2pPr>
            <a:lvl3pPr lvl="2" algn="ctr">
              <a:spcBef>
                <a:spcPts val="0"/>
              </a:spcBef>
              <a:buSzPct val="100000"/>
              <a:defRPr sz="27300"/>
            </a:lvl3pPr>
            <a:lvl4pPr lvl="3" algn="ctr">
              <a:spcBef>
                <a:spcPts val="0"/>
              </a:spcBef>
              <a:buSzPct val="100000"/>
              <a:defRPr sz="27300"/>
            </a:lvl4pPr>
            <a:lvl5pPr lvl="4" algn="ctr">
              <a:spcBef>
                <a:spcPts val="0"/>
              </a:spcBef>
              <a:buSzPct val="100000"/>
              <a:defRPr sz="27300"/>
            </a:lvl5pPr>
            <a:lvl6pPr lvl="5" algn="ctr">
              <a:spcBef>
                <a:spcPts val="0"/>
              </a:spcBef>
              <a:buSzPct val="100000"/>
              <a:defRPr sz="27300"/>
            </a:lvl6pPr>
            <a:lvl7pPr lvl="6" algn="ctr">
              <a:spcBef>
                <a:spcPts val="0"/>
              </a:spcBef>
              <a:buSzPct val="100000"/>
              <a:defRPr sz="27300"/>
            </a:lvl7pPr>
            <a:lvl8pPr lvl="7" algn="ctr">
              <a:spcBef>
                <a:spcPts val="0"/>
              </a:spcBef>
              <a:buSzPct val="100000"/>
              <a:defRPr sz="27300"/>
            </a:lvl8pPr>
            <a:lvl9pPr lvl="8" algn="ctr">
              <a:spcBef>
                <a:spcPts val="0"/>
              </a:spcBef>
              <a:buSzPct val="100000"/>
              <a:defRPr sz="273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4700"/>
            </a:lvl1pPr>
            <a:lvl2pPr lvl="1" algn="ctr">
              <a:lnSpc>
                <a:spcPct val="100000"/>
              </a:lnSpc>
              <a:spcBef>
                <a:spcPts val="0"/>
              </a:spcBef>
              <a:spcAft>
                <a:spcPts val="0"/>
              </a:spcAft>
              <a:buSzPct val="100000"/>
              <a:buNone/>
              <a:defRPr sz="14700"/>
            </a:lvl2pPr>
            <a:lvl3pPr lvl="2" algn="ctr">
              <a:lnSpc>
                <a:spcPct val="100000"/>
              </a:lnSpc>
              <a:spcBef>
                <a:spcPts val="0"/>
              </a:spcBef>
              <a:spcAft>
                <a:spcPts val="0"/>
              </a:spcAft>
              <a:buSzPct val="100000"/>
              <a:buNone/>
              <a:defRPr sz="14700"/>
            </a:lvl3pPr>
            <a:lvl4pPr lvl="3" algn="ctr">
              <a:lnSpc>
                <a:spcPct val="100000"/>
              </a:lnSpc>
              <a:spcBef>
                <a:spcPts val="0"/>
              </a:spcBef>
              <a:spcAft>
                <a:spcPts val="0"/>
              </a:spcAft>
              <a:buSzPct val="100000"/>
              <a:buNone/>
              <a:defRPr sz="14700"/>
            </a:lvl4pPr>
            <a:lvl5pPr lvl="4" algn="ctr">
              <a:lnSpc>
                <a:spcPct val="100000"/>
              </a:lnSpc>
              <a:spcBef>
                <a:spcPts val="0"/>
              </a:spcBef>
              <a:spcAft>
                <a:spcPts val="0"/>
              </a:spcAft>
              <a:buSzPct val="100000"/>
              <a:buNone/>
              <a:defRPr sz="14700"/>
            </a:lvl5pPr>
            <a:lvl6pPr lvl="5" algn="ctr">
              <a:lnSpc>
                <a:spcPct val="100000"/>
              </a:lnSpc>
              <a:spcBef>
                <a:spcPts val="0"/>
              </a:spcBef>
              <a:spcAft>
                <a:spcPts val="0"/>
              </a:spcAft>
              <a:buSzPct val="100000"/>
              <a:buNone/>
              <a:defRPr sz="14700"/>
            </a:lvl6pPr>
            <a:lvl7pPr lvl="6" algn="ctr">
              <a:lnSpc>
                <a:spcPct val="100000"/>
              </a:lnSpc>
              <a:spcBef>
                <a:spcPts val="0"/>
              </a:spcBef>
              <a:spcAft>
                <a:spcPts val="0"/>
              </a:spcAft>
              <a:buSzPct val="100000"/>
              <a:buNone/>
              <a:defRPr sz="14700"/>
            </a:lvl7pPr>
            <a:lvl8pPr lvl="7" algn="ctr">
              <a:lnSpc>
                <a:spcPct val="100000"/>
              </a:lnSpc>
              <a:spcBef>
                <a:spcPts val="0"/>
              </a:spcBef>
              <a:spcAft>
                <a:spcPts val="0"/>
              </a:spcAft>
              <a:buSzPct val="100000"/>
              <a:buNone/>
              <a:defRPr sz="14700"/>
            </a:lvl8pPr>
            <a:lvl9pPr lvl="8" algn="ctr">
              <a:lnSpc>
                <a:spcPct val="100000"/>
              </a:lnSpc>
              <a:spcBef>
                <a:spcPts val="0"/>
              </a:spcBef>
              <a:spcAft>
                <a:spcPts val="0"/>
              </a:spcAft>
              <a:buSzPct val="100000"/>
              <a:buNone/>
              <a:defRPr sz="14700"/>
            </a:lvl9pPr>
          </a:lstStyle>
          <a:p>
            <a:endParaRPr/>
          </a:p>
        </p:txBody>
      </p:sp>
      <p:sp>
        <p:nvSpPr>
          <p:cNvPr id="12" name="Shape 12"/>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lIns="479475" tIns="479475" rIns="479475" bIns="479475" anchor="b" anchorCtr="0"/>
          <a:lstStyle>
            <a:lvl1pPr lvl="0" algn="ctr">
              <a:spcBef>
                <a:spcPts val="0"/>
              </a:spcBef>
              <a:buSzPct val="100000"/>
              <a:defRPr sz="62900"/>
            </a:lvl1pPr>
            <a:lvl2pPr lvl="1" algn="ctr">
              <a:spcBef>
                <a:spcPts val="0"/>
              </a:spcBef>
              <a:buSzPct val="100000"/>
              <a:defRPr sz="62900"/>
            </a:lvl2pPr>
            <a:lvl3pPr lvl="2" algn="ctr">
              <a:spcBef>
                <a:spcPts val="0"/>
              </a:spcBef>
              <a:buSzPct val="100000"/>
              <a:defRPr sz="62900"/>
            </a:lvl3pPr>
            <a:lvl4pPr lvl="3" algn="ctr">
              <a:spcBef>
                <a:spcPts val="0"/>
              </a:spcBef>
              <a:buSzPct val="100000"/>
              <a:defRPr sz="62900"/>
            </a:lvl4pPr>
            <a:lvl5pPr lvl="4" algn="ctr">
              <a:spcBef>
                <a:spcPts val="0"/>
              </a:spcBef>
              <a:buSzPct val="100000"/>
              <a:defRPr sz="62900"/>
            </a:lvl5pPr>
            <a:lvl6pPr lvl="5" algn="ctr">
              <a:spcBef>
                <a:spcPts val="0"/>
              </a:spcBef>
              <a:buSzPct val="100000"/>
              <a:defRPr sz="62900"/>
            </a:lvl6pPr>
            <a:lvl7pPr lvl="6" algn="ctr">
              <a:spcBef>
                <a:spcPts val="0"/>
              </a:spcBef>
              <a:buSzPct val="100000"/>
              <a:defRPr sz="62900"/>
            </a:lvl7pPr>
            <a:lvl8pPr lvl="7" algn="ctr">
              <a:spcBef>
                <a:spcPts val="0"/>
              </a:spcBef>
              <a:buSzPct val="100000"/>
              <a:defRPr sz="62900"/>
            </a:lvl8pPr>
            <a:lvl9pPr lvl="8" algn="ctr">
              <a:spcBef>
                <a:spcPts val="0"/>
              </a:spcBef>
              <a:buSzPct val="100000"/>
              <a:defRPr sz="62900"/>
            </a:lvl9pPr>
          </a:lstStyle>
          <a:p>
            <a:endParaRPr/>
          </a:p>
        </p:txBody>
      </p:sp>
      <p:sp>
        <p:nvSpPr>
          <p:cNvPr id="46" name="Shape 46"/>
          <p:cNvSpPr txBox="1">
            <a:spLocks noGrp="1"/>
          </p:cNvSpPr>
          <p:nvPr>
            <p:ph type="body" idx="1"/>
          </p:nvPr>
        </p:nvSpPr>
        <p:spPr>
          <a:xfrm>
            <a:off x="1496160" y="20174239"/>
            <a:ext cx="40898700" cy="8325300"/>
          </a:xfrm>
          <a:prstGeom prst="rect">
            <a:avLst/>
          </a:prstGeom>
        </p:spPr>
        <p:txBody>
          <a:bodyPr lIns="479475" tIns="479475" rIns="479475" bIns="479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700"/>
          </a:xfrm>
          <a:prstGeom prst="rect">
            <a:avLst/>
          </a:prstGeom>
        </p:spPr>
        <p:txBody>
          <a:bodyPr lIns="479475" tIns="479475" rIns="479475" bIns="479475" anchor="ctr" anchorCtr="0"/>
          <a:lstStyle>
            <a:lvl1pPr lvl="0" algn="ctr">
              <a:spcBef>
                <a:spcPts val="0"/>
              </a:spcBef>
              <a:buSzPct val="100000"/>
              <a:defRPr sz="18900"/>
            </a:lvl1pPr>
            <a:lvl2pPr lvl="1" algn="ctr">
              <a:spcBef>
                <a:spcPts val="0"/>
              </a:spcBef>
              <a:buSzPct val="100000"/>
              <a:defRPr sz="18900"/>
            </a:lvl2pPr>
            <a:lvl3pPr lvl="2" algn="ctr">
              <a:spcBef>
                <a:spcPts val="0"/>
              </a:spcBef>
              <a:buSzPct val="100000"/>
              <a:defRPr sz="18900"/>
            </a:lvl3pPr>
            <a:lvl4pPr lvl="3" algn="ctr">
              <a:spcBef>
                <a:spcPts val="0"/>
              </a:spcBef>
              <a:buSzPct val="100000"/>
              <a:defRPr sz="18900"/>
            </a:lvl4pPr>
            <a:lvl5pPr lvl="4" algn="ctr">
              <a:spcBef>
                <a:spcPts val="0"/>
              </a:spcBef>
              <a:buSzPct val="100000"/>
              <a:defRPr sz="18900"/>
            </a:lvl5pPr>
            <a:lvl6pPr lvl="5" algn="ctr">
              <a:spcBef>
                <a:spcPts val="0"/>
              </a:spcBef>
              <a:buSzPct val="100000"/>
              <a:defRPr sz="18900"/>
            </a:lvl6pPr>
            <a:lvl7pPr lvl="6" algn="ctr">
              <a:spcBef>
                <a:spcPts val="0"/>
              </a:spcBef>
              <a:buSzPct val="100000"/>
              <a:defRPr sz="18900"/>
            </a:lvl7pPr>
            <a:lvl8pPr lvl="7" algn="ctr">
              <a:spcBef>
                <a:spcPts val="0"/>
              </a:spcBef>
              <a:buSzPct val="100000"/>
              <a:defRPr sz="18900"/>
            </a:lvl8pPr>
            <a:lvl9pPr lvl="8" algn="ctr">
              <a:spcBef>
                <a:spcPts val="0"/>
              </a:spcBef>
              <a:buSzPct val="100000"/>
              <a:defRPr sz="18900"/>
            </a:lvl9pPr>
          </a:lstStyle>
          <a:p>
            <a:endParaRPr/>
          </a:p>
        </p:txBody>
      </p:sp>
      <p:sp>
        <p:nvSpPr>
          <p:cNvPr id="15" name="Shape 15"/>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96160" y="7375839"/>
            <a:ext cx="40898700" cy="218652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9616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3" name="Shape 23"/>
          <p:cNvSpPr txBox="1">
            <a:spLocks noGrp="1"/>
          </p:cNvSpPr>
          <p:nvPr>
            <p:ph type="body" idx="2"/>
          </p:nvPr>
        </p:nvSpPr>
        <p:spPr>
          <a:xfrm>
            <a:off x="2319552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4" name="Shape 2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299"/>
          </a:xfrm>
          <a:prstGeom prst="rect">
            <a:avLst/>
          </a:prstGeom>
        </p:spPr>
        <p:txBody>
          <a:bodyPr lIns="479475" tIns="479475" rIns="479475" bIns="479475" anchor="b" anchorCtr="0"/>
          <a:lstStyle>
            <a:lvl1pPr lvl="0">
              <a:spcBef>
                <a:spcPts val="0"/>
              </a:spcBef>
              <a:buSzPct val="100000"/>
              <a:defRPr sz="12600"/>
            </a:lvl1pPr>
            <a:lvl2pPr lvl="1">
              <a:spcBef>
                <a:spcPts val="0"/>
              </a:spcBef>
              <a:buSzPct val="100000"/>
              <a:defRPr sz="12600"/>
            </a:lvl2pPr>
            <a:lvl3pPr lvl="2">
              <a:spcBef>
                <a:spcPts val="0"/>
              </a:spcBef>
              <a:buSzPct val="100000"/>
              <a:defRPr sz="12600"/>
            </a:lvl3pPr>
            <a:lvl4pPr lvl="3">
              <a:spcBef>
                <a:spcPts val="0"/>
              </a:spcBef>
              <a:buSzPct val="100000"/>
              <a:defRPr sz="12600"/>
            </a:lvl4pPr>
            <a:lvl5pPr lvl="4">
              <a:spcBef>
                <a:spcPts val="0"/>
              </a:spcBef>
              <a:buSzPct val="100000"/>
              <a:defRPr sz="12600"/>
            </a:lvl5pPr>
            <a:lvl6pPr lvl="5">
              <a:spcBef>
                <a:spcPts val="0"/>
              </a:spcBef>
              <a:buSzPct val="100000"/>
              <a:defRPr sz="12600"/>
            </a:lvl6pPr>
            <a:lvl7pPr lvl="6">
              <a:spcBef>
                <a:spcPts val="0"/>
              </a:spcBef>
              <a:buSzPct val="100000"/>
              <a:defRPr sz="12600"/>
            </a:lvl7pPr>
            <a:lvl8pPr lvl="7">
              <a:spcBef>
                <a:spcPts val="0"/>
              </a:spcBef>
              <a:buSzPct val="100000"/>
              <a:defRPr sz="12600"/>
            </a:lvl8pPr>
            <a:lvl9pPr lvl="8">
              <a:spcBef>
                <a:spcPts val="0"/>
              </a:spcBef>
              <a:buSzPct val="100000"/>
              <a:defRPr sz="12600"/>
            </a:lvl9pPr>
          </a:lstStyle>
          <a:p>
            <a:endParaRPr/>
          </a:p>
        </p:txBody>
      </p:sp>
      <p:sp>
        <p:nvSpPr>
          <p:cNvPr id="30" name="Shape 30"/>
          <p:cNvSpPr txBox="1">
            <a:spLocks noGrp="1"/>
          </p:cNvSpPr>
          <p:nvPr>
            <p:ph type="body" idx="1"/>
          </p:nvPr>
        </p:nvSpPr>
        <p:spPr>
          <a:xfrm>
            <a:off x="1496160" y="8893439"/>
            <a:ext cx="13478400" cy="20348100"/>
          </a:xfrm>
          <a:prstGeom prst="rect">
            <a:avLst/>
          </a:prstGeom>
        </p:spPr>
        <p:txBody>
          <a:bodyPr lIns="479475" tIns="479475" rIns="479475" bIns="479475" anchor="t" anchorCtr="0"/>
          <a:lstStyle>
            <a:lvl1pPr lvl="0">
              <a:spcBef>
                <a:spcPts val="0"/>
              </a:spcBef>
              <a:buSzPct val="100000"/>
              <a:defRPr sz="6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31" name="Shape 31"/>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299"/>
          </a:xfrm>
          <a:prstGeom prst="rect">
            <a:avLst/>
          </a:prstGeom>
        </p:spPr>
        <p:txBody>
          <a:bodyPr lIns="479475" tIns="479475" rIns="479475" bIns="479475" anchor="ctr" anchorCtr="0"/>
          <a:lstStyle>
            <a:lvl1pPr lvl="0">
              <a:spcBef>
                <a:spcPts val="0"/>
              </a:spcBef>
              <a:buSzPct val="100000"/>
              <a:defRPr sz="25200"/>
            </a:lvl1pPr>
            <a:lvl2pPr lvl="1">
              <a:spcBef>
                <a:spcPts val="0"/>
              </a:spcBef>
              <a:buSzPct val="100000"/>
              <a:defRPr sz="25200"/>
            </a:lvl2pPr>
            <a:lvl3pPr lvl="2">
              <a:spcBef>
                <a:spcPts val="0"/>
              </a:spcBef>
              <a:buSzPct val="100000"/>
              <a:defRPr sz="25200"/>
            </a:lvl3pPr>
            <a:lvl4pPr lvl="3">
              <a:spcBef>
                <a:spcPts val="0"/>
              </a:spcBef>
              <a:buSzPct val="100000"/>
              <a:defRPr sz="25200"/>
            </a:lvl4pPr>
            <a:lvl5pPr lvl="4">
              <a:spcBef>
                <a:spcPts val="0"/>
              </a:spcBef>
              <a:buSzPct val="100000"/>
              <a:defRPr sz="25200"/>
            </a:lvl5pPr>
            <a:lvl6pPr lvl="5">
              <a:spcBef>
                <a:spcPts val="0"/>
              </a:spcBef>
              <a:buSzPct val="100000"/>
              <a:defRPr sz="25200"/>
            </a:lvl6pPr>
            <a:lvl7pPr lvl="6">
              <a:spcBef>
                <a:spcPts val="0"/>
              </a:spcBef>
              <a:buSzPct val="100000"/>
              <a:defRPr sz="25200"/>
            </a:lvl7pPr>
            <a:lvl8pPr lvl="7">
              <a:spcBef>
                <a:spcPts val="0"/>
              </a:spcBef>
              <a:buSzPct val="100000"/>
              <a:defRPr sz="25200"/>
            </a:lvl8pPr>
            <a:lvl9pPr lvl="8">
              <a:spcBef>
                <a:spcPts val="0"/>
              </a:spcBef>
              <a:buSzPct val="100000"/>
              <a:defRPr sz="25200"/>
            </a:lvl9pPr>
          </a:lstStyle>
          <a:p>
            <a:endParaRPr/>
          </a:p>
        </p:txBody>
      </p:sp>
      <p:sp>
        <p:nvSpPr>
          <p:cNvPr id="34" name="Shape 3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lIns="479475" tIns="479475" rIns="479475" bIns="479475" anchor="ctr" anchorCtr="0">
            <a:noAutofit/>
          </a:bodyPr>
          <a:lstStyle/>
          <a:p>
            <a:pPr lvl="0">
              <a:spcBef>
                <a:spcPts val="0"/>
              </a:spcBef>
              <a:buNone/>
            </a:pPr>
            <a:endParaRPr/>
          </a:p>
        </p:txBody>
      </p:sp>
      <p:sp>
        <p:nvSpPr>
          <p:cNvPr id="37" name="Shape 37"/>
          <p:cNvSpPr txBox="1">
            <a:spLocks noGrp="1"/>
          </p:cNvSpPr>
          <p:nvPr>
            <p:ph type="title"/>
          </p:nvPr>
        </p:nvSpPr>
        <p:spPr>
          <a:xfrm>
            <a:off x="1274400" y="7892319"/>
            <a:ext cx="19416900" cy="9486600"/>
          </a:xfrm>
          <a:prstGeom prst="rect">
            <a:avLst/>
          </a:prstGeom>
        </p:spPr>
        <p:txBody>
          <a:bodyPr lIns="479475" tIns="479475" rIns="479475" bIns="479475" anchor="b" anchorCtr="0"/>
          <a:lstStyle>
            <a:lvl1pPr lvl="0" algn="ctr">
              <a:spcBef>
                <a:spcPts val="0"/>
              </a:spcBef>
              <a:buSzPct val="100000"/>
              <a:defRPr sz="22000"/>
            </a:lvl1pPr>
            <a:lvl2pPr lvl="1" algn="ctr">
              <a:spcBef>
                <a:spcPts val="0"/>
              </a:spcBef>
              <a:buSzPct val="100000"/>
              <a:defRPr sz="22000"/>
            </a:lvl2pPr>
            <a:lvl3pPr lvl="2" algn="ctr">
              <a:spcBef>
                <a:spcPts val="0"/>
              </a:spcBef>
              <a:buSzPct val="100000"/>
              <a:defRPr sz="22000"/>
            </a:lvl3pPr>
            <a:lvl4pPr lvl="3" algn="ctr">
              <a:spcBef>
                <a:spcPts val="0"/>
              </a:spcBef>
              <a:buSzPct val="100000"/>
              <a:defRPr sz="22000"/>
            </a:lvl4pPr>
            <a:lvl5pPr lvl="4" algn="ctr">
              <a:spcBef>
                <a:spcPts val="0"/>
              </a:spcBef>
              <a:buSzPct val="100000"/>
              <a:defRPr sz="22000"/>
            </a:lvl5pPr>
            <a:lvl6pPr lvl="5" algn="ctr">
              <a:spcBef>
                <a:spcPts val="0"/>
              </a:spcBef>
              <a:buSzPct val="100000"/>
              <a:defRPr sz="22000"/>
            </a:lvl6pPr>
            <a:lvl7pPr lvl="6" algn="ctr">
              <a:spcBef>
                <a:spcPts val="0"/>
              </a:spcBef>
              <a:buSzPct val="100000"/>
              <a:defRPr sz="22000"/>
            </a:lvl7pPr>
            <a:lvl8pPr lvl="7" algn="ctr">
              <a:spcBef>
                <a:spcPts val="0"/>
              </a:spcBef>
              <a:buSzPct val="100000"/>
              <a:defRPr sz="22000"/>
            </a:lvl8pPr>
            <a:lvl9pPr lvl="8" algn="ctr">
              <a:spcBef>
                <a:spcPts val="0"/>
              </a:spcBef>
              <a:buSzPct val="100000"/>
              <a:defRPr sz="220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1000"/>
            </a:lvl1pPr>
            <a:lvl2pPr lvl="1" algn="ctr">
              <a:lnSpc>
                <a:spcPct val="100000"/>
              </a:lnSpc>
              <a:spcBef>
                <a:spcPts val="0"/>
              </a:spcBef>
              <a:spcAft>
                <a:spcPts val="0"/>
              </a:spcAft>
              <a:buSzPct val="100000"/>
              <a:buNone/>
              <a:defRPr sz="11000"/>
            </a:lvl2pPr>
            <a:lvl3pPr lvl="2" algn="ctr">
              <a:lnSpc>
                <a:spcPct val="100000"/>
              </a:lnSpc>
              <a:spcBef>
                <a:spcPts val="0"/>
              </a:spcBef>
              <a:spcAft>
                <a:spcPts val="0"/>
              </a:spcAft>
              <a:buSzPct val="100000"/>
              <a:buNone/>
              <a:defRPr sz="11000"/>
            </a:lvl3pPr>
            <a:lvl4pPr lvl="3" algn="ctr">
              <a:lnSpc>
                <a:spcPct val="100000"/>
              </a:lnSpc>
              <a:spcBef>
                <a:spcPts val="0"/>
              </a:spcBef>
              <a:spcAft>
                <a:spcPts val="0"/>
              </a:spcAft>
              <a:buSzPct val="100000"/>
              <a:buNone/>
              <a:defRPr sz="11000"/>
            </a:lvl4pPr>
            <a:lvl5pPr lvl="4" algn="ctr">
              <a:lnSpc>
                <a:spcPct val="100000"/>
              </a:lnSpc>
              <a:spcBef>
                <a:spcPts val="0"/>
              </a:spcBef>
              <a:spcAft>
                <a:spcPts val="0"/>
              </a:spcAft>
              <a:buSzPct val="100000"/>
              <a:buNone/>
              <a:defRPr sz="11000"/>
            </a:lvl5pPr>
            <a:lvl6pPr lvl="5" algn="ctr">
              <a:lnSpc>
                <a:spcPct val="100000"/>
              </a:lnSpc>
              <a:spcBef>
                <a:spcPts val="0"/>
              </a:spcBef>
              <a:spcAft>
                <a:spcPts val="0"/>
              </a:spcAft>
              <a:buSzPct val="100000"/>
              <a:buNone/>
              <a:defRPr sz="11000"/>
            </a:lvl6pPr>
            <a:lvl7pPr lvl="6" algn="ctr">
              <a:lnSpc>
                <a:spcPct val="100000"/>
              </a:lnSpc>
              <a:spcBef>
                <a:spcPts val="0"/>
              </a:spcBef>
              <a:spcAft>
                <a:spcPts val="0"/>
              </a:spcAft>
              <a:buSzPct val="100000"/>
              <a:buNone/>
              <a:defRPr sz="11000"/>
            </a:lvl7pPr>
            <a:lvl8pPr lvl="7" algn="ctr">
              <a:lnSpc>
                <a:spcPct val="100000"/>
              </a:lnSpc>
              <a:spcBef>
                <a:spcPts val="0"/>
              </a:spcBef>
              <a:spcAft>
                <a:spcPts val="0"/>
              </a:spcAft>
              <a:buSzPct val="100000"/>
              <a:buNone/>
              <a:defRPr sz="11000"/>
            </a:lvl8pPr>
            <a:lvl9pPr lvl="8" algn="ctr">
              <a:lnSpc>
                <a:spcPct val="100000"/>
              </a:lnSpc>
              <a:spcBef>
                <a:spcPts val="0"/>
              </a:spcBef>
              <a:spcAft>
                <a:spcPts val="0"/>
              </a:spcAft>
              <a:buSzPct val="100000"/>
              <a:buNone/>
              <a:defRPr sz="11000"/>
            </a:lvl9pPr>
          </a:lstStyle>
          <a:p>
            <a:endParaRPr/>
          </a:p>
        </p:txBody>
      </p:sp>
      <p:sp>
        <p:nvSpPr>
          <p:cNvPr id="39" name="Shape 39"/>
          <p:cNvSpPr txBox="1">
            <a:spLocks noGrp="1"/>
          </p:cNvSpPr>
          <p:nvPr>
            <p:ph type="body" idx="2"/>
          </p:nvPr>
        </p:nvSpPr>
        <p:spPr>
          <a:xfrm>
            <a:off x="23709600" y="4634079"/>
            <a:ext cx="18417600" cy="23648700"/>
          </a:xfrm>
          <a:prstGeom prst="rect">
            <a:avLst/>
          </a:prstGeom>
        </p:spPr>
        <p:txBody>
          <a:bodyPr lIns="479475" tIns="479475" rIns="479475" bIns="479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700"/>
          </a:xfrm>
          <a:prstGeom prst="rect">
            <a:avLst/>
          </a:prstGeom>
        </p:spPr>
        <p:txBody>
          <a:bodyPr lIns="479475" tIns="479475" rIns="479475" bIns="479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lIns="479475" tIns="479475" rIns="479475" bIns="479475" anchor="t" anchorCtr="0"/>
          <a:lstStyle>
            <a:lvl1pPr lvl="0">
              <a:spcBef>
                <a:spcPts val="0"/>
              </a:spcBef>
              <a:buClr>
                <a:schemeClr val="dk1"/>
              </a:buClr>
              <a:buSzPct val="100000"/>
              <a:buNone/>
              <a:defRPr sz="14700">
                <a:solidFill>
                  <a:schemeClr val="dk1"/>
                </a:solidFill>
              </a:defRPr>
            </a:lvl1pPr>
            <a:lvl2pPr lvl="1">
              <a:spcBef>
                <a:spcPts val="0"/>
              </a:spcBef>
              <a:buClr>
                <a:schemeClr val="dk1"/>
              </a:buClr>
              <a:buSzPct val="100000"/>
              <a:buNone/>
              <a:defRPr sz="14700">
                <a:solidFill>
                  <a:schemeClr val="dk1"/>
                </a:solidFill>
              </a:defRPr>
            </a:lvl2pPr>
            <a:lvl3pPr lvl="2">
              <a:spcBef>
                <a:spcPts val="0"/>
              </a:spcBef>
              <a:buClr>
                <a:schemeClr val="dk1"/>
              </a:buClr>
              <a:buSzPct val="100000"/>
              <a:buNone/>
              <a:defRPr sz="14700">
                <a:solidFill>
                  <a:schemeClr val="dk1"/>
                </a:solidFill>
              </a:defRPr>
            </a:lvl3pPr>
            <a:lvl4pPr lvl="3">
              <a:spcBef>
                <a:spcPts val="0"/>
              </a:spcBef>
              <a:buClr>
                <a:schemeClr val="dk1"/>
              </a:buClr>
              <a:buSzPct val="100000"/>
              <a:buNone/>
              <a:defRPr sz="14700">
                <a:solidFill>
                  <a:schemeClr val="dk1"/>
                </a:solidFill>
              </a:defRPr>
            </a:lvl4pPr>
            <a:lvl5pPr lvl="4">
              <a:spcBef>
                <a:spcPts val="0"/>
              </a:spcBef>
              <a:buClr>
                <a:schemeClr val="dk1"/>
              </a:buClr>
              <a:buSzPct val="100000"/>
              <a:buNone/>
              <a:defRPr sz="14700">
                <a:solidFill>
                  <a:schemeClr val="dk1"/>
                </a:solidFill>
              </a:defRPr>
            </a:lvl5pPr>
            <a:lvl6pPr lvl="5">
              <a:spcBef>
                <a:spcPts val="0"/>
              </a:spcBef>
              <a:buClr>
                <a:schemeClr val="dk1"/>
              </a:buClr>
              <a:buSzPct val="100000"/>
              <a:buNone/>
              <a:defRPr sz="14700">
                <a:solidFill>
                  <a:schemeClr val="dk1"/>
                </a:solidFill>
              </a:defRPr>
            </a:lvl6pPr>
            <a:lvl7pPr lvl="6">
              <a:spcBef>
                <a:spcPts val="0"/>
              </a:spcBef>
              <a:buClr>
                <a:schemeClr val="dk1"/>
              </a:buClr>
              <a:buSzPct val="100000"/>
              <a:buNone/>
              <a:defRPr sz="14700">
                <a:solidFill>
                  <a:schemeClr val="dk1"/>
                </a:solidFill>
              </a:defRPr>
            </a:lvl7pPr>
            <a:lvl8pPr lvl="7">
              <a:spcBef>
                <a:spcPts val="0"/>
              </a:spcBef>
              <a:buClr>
                <a:schemeClr val="dk1"/>
              </a:buClr>
              <a:buSzPct val="100000"/>
              <a:buNone/>
              <a:defRPr sz="14700">
                <a:solidFill>
                  <a:schemeClr val="dk1"/>
                </a:solidFill>
              </a:defRPr>
            </a:lvl8pPr>
            <a:lvl9pPr lvl="8">
              <a:spcBef>
                <a:spcPts val="0"/>
              </a:spcBef>
              <a:buClr>
                <a:schemeClr val="dk1"/>
              </a:buClr>
              <a:buSzPct val="100000"/>
              <a:buNone/>
              <a:defRPr sz="14700">
                <a:solidFill>
                  <a:schemeClr val="dk1"/>
                </a:solidFill>
              </a:defRPr>
            </a:lvl9pPr>
          </a:lstStyle>
          <a:p>
            <a:endParaRPr/>
          </a:p>
        </p:txBody>
      </p:sp>
      <p:sp>
        <p:nvSpPr>
          <p:cNvPr id="7" name="Shape 7"/>
          <p:cNvSpPr txBox="1">
            <a:spLocks noGrp="1"/>
          </p:cNvSpPr>
          <p:nvPr>
            <p:ph type="body" idx="1"/>
          </p:nvPr>
        </p:nvSpPr>
        <p:spPr>
          <a:xfrm>
            <a:off x="1496160" y="7375839"/>
            <a:ext cx="40898700" cy="21865200"/>
          </a:xfrm>
          <a:prstGeom prst="rect">
            <a:avLst/>
          </a:prstGeom>
          <a:noFill/>
          <a:ln>
            <a:noFill/>
          </a:ln>
        </p:spPr>
        <p:txBody>
          <a:bodyPr lIns="479475" tIns="479475" rIns="479475" bIns="479475" anchor="t" anchorCtr="0"/>
          <a:lstStyle>
            <a:lvl1pPr lvl="0">
              <a:lnSpc>
                <a:spcPct val="115000"/>
              </a:lnSpc>
              <a:spcBef>
                <a:spcPts val="0"/>
              </a:spcBef>
              <a:spcAft>
                <a:spcPts val="8400"/>
              </a:spcAft>
              <a:buClr>
                <a:schemeClr val="dk2"/>
              </a:buClr>
              <a:buSzPct val="100000"/>
              <a:defRPr sz="9400">
                <a:solidFill>
                  <a:schemeClr val="dk2"/>
                </a:solidFill>
              </a:defRPr>
            </a:lvl1pPr>
            <a:lvl2pPr lvl="1">
              <a:lnSpc>
                <a:spcPct val="115000"/>
              </a:lnSpc>
              <a:spcBef>
                <a:spcPts val="0"/>
              </a:spcBef>
              <a:spcAft>
                <a:spcPts val="8400"/>
              </a:spcAft>
              <a:buClr>
                <a:schemeClr val="dk2"/>
              </a:buClr>
              <a:buSzPct val="100000"/>
              <a:defRPr sz="7300">
                <a:solidFill>
                  <a:schemeClr val="dk2"/>
                </a:solidFill>
              </a:defRPr>
            </a:lvl2pPr>
            <a:lvl3pPr lvl="2">
              <a:lnSpc>
                <a:spcPct val="115000"/>
              </a:lnSpc>
              <a:spcBef>
                <a:spcPts val="0"/>
              </a:spcBef>
              <a:spcAft>
                <a:spcPts val="8400"/>
              </a:spcAft>
              <a:buClr>
                <a:schemeClr val="dk2"/>
              </a:buClr>
              <a:buSzPct val="100000"/>
              <a:defRPr sz="7300">
                <a:solidFill>
                  <a:schemeClr val="dk2"/>
                </a:solidFill>
              </a:defRPr>
            </a:lvl3pPr>
            <a:lvl4pPr lvl="3">
              <a:lnSpc>
                <a:spcPct val="115000"/>
              </a:lnSpc>
              <a:spcBef>
                <a:spcPts val="0"/>
              </a:spcBef>
              <a:spcAft>
                <a:spcPts val="8400"/>
              </a:spcAft>
              <a:buClr>
                <a:schemeClr val="dk2"/>
              </a:buClr>
              <a:buSzPct val="100000"/>
              <a:defRPr sz="7300">
                <a:solidFill>
                  <a:schemeClr val="dk2"/>
                </a:solidFill>
              </a:defRPr>
            </a:lvl4pPr>
            <a:lvl5pPr lvl="4">
              <a:lnSpc>
                <a:spcPct val="115000"/>
              </a:lnSpc>
              <a:spcBef>
                <a:spcPts val="0"/>
              </a:spcBef>
              <a:spcAft>
                <a:spcPts val="8400"/>
              </a:spcAft>
              <a:buClr>
                <a:schemeClr val="dk2"/>
              </a:buClr>
              <a:buSzPct val="100000"/>
              <a:defRPr sz="7300">
                <a:solidFill>
                  <a:schemeClr val="dk2"/>
                </a:solidFill>
              </a:defRPr>
            </a:lvl5pPr>
            <a:lvl6pPr lvl="5">
              <a:lnSpc>
                <a:spcPct val="115000"/>
              </a:lnSpc>
              <a:spcBef>
                <a:spcPts val="0"/>
              </a:spcBef>
              <a:spcAft>
                <a:spcPts val="8400"/>
              </a:spcAft>
              <a:buClr>
                <a:schemeClr val="dk2"/>
              </a:buClr>
              <a:buSzPct val="100000"/>
              <a:defRPr sz="7300">
                <a:solidFill>
                  <a:schemeClr val="dk2"/>
                </a:solidFill>
              </a:defRPr>
            </a:lvl6pPr>
            <a:lvl7pPr lvl="6">
              <a:lnSpc>
                <a:spcPct val="115000"/>
              </a:lnSpc>
              <a:spcBef>
                <a:spcPts val="0"/>
              </a:spcBef>
              <a:spcAft>
                <a:spcPts val="8400"/>
              </a:spcAft>
              <a:buClr>
                <a:schemeClr val="dk2"/>
              </a:buClr>
              <a:buSzPct val="100000"/>
              <a:defRPr sz="7300">
                <a:solidFill>
                  <a:schemeClr val="dk2"/>
                </a:solidFill>
              </a:defRPr>
            </a:lvl7pPr>
            <a:lvl8pPr lvl="7">
              <a:lnSpc>
                <a:spcPct val="115000"/>
              </a:lnSpc>
              <a:spcBef>
                <a:spcPts val="0"/>
              </a:spcBef>
              <a:spcAft>
                <a:spcPts val="8400"/>
              </a:spcAft>
              <a:buClr>
                <a:schemeClr val="dk2"/>
              </a:buClr>
              <a:buSzPct val="100000"/>
              <a:defRPr sz="7300">
                <a:solidFill>
                  <a:schemeClr val="dk2"/>
                </a:solidFill>
              </a:defRPr>
            </a:lvl8pPr>
            <a:lvl9pPr lvl="8">
              <a:lnSpc>
                <a:spcPct val="115000"/>
              </a:lnSpc>
              <a:spcBef>
                <a:spcPts val="0"/>
              </a:spcBef>
              <a:spcAft>
                <a:spcPts val="8400"/>
              </a:spcAft>
              <a:buClr>
                <a:schemeClr val="dk2"/>
              </a:buClr>
              <a:buSzPct val="100000"/>
              <a:defRPr sz="7300">
                <a:solidFill>
                  <a:schemeClr val="dk2"/>
                </a:solidFill>
              </a:defRPr>
            </a:lvl9pPr>
          </a:lstStyle>
          <a:p>
            <a:endParaRPr/>
          </a:p>
        </p:txBody>
      </p:sp>
      <p:sp>
        <p:nvSpPr>
          <p:cNvPr id="8" name="Shape 8"/>
          <p:cNvSpPr txBox="1">
            <a:spLocks noGrp="1"/>
          </p:cNvSpPr>
          <p:nvPr>
            <p:ph type="sldNum" idx="12"/>
          </p:nvPr>
        </p:nvSpPr>
        <p:spPr>
          <a:xfrm>
            <a:off x="40667797" y="29844587"/>
            <a:ext cx="2633700" cy="2519100"/>
          </a:xfrm>
          <a:prstGeom prst="rect">
            <a:avLst/>
          </a:prstGeom>
          <a:noFill/>
          <a:ln>
            <a:noFill/>
          </a:ln>
        </p:spPr>
        <p:txBody>
          <a:bodyPr lIns="479475" tIns="479475" rIns="479475" bIns="479475" anchor="ctr" anchorCtr="0">
            <a:noAutofit/>
          </a:bodyPr>
          <a:lstStyle/>
          <a:p>
            <a:pPr lvl="0" algn="r">
              <a:spcBef>
                <a:spcPts val="0"/>
              </a:spcBef>
              <a:buNone/>
            </a:pPr>
            <a:fld id="{00000000-1234-1234-1234-123412341234}" type="slidenum">
              <a:rPr lang="en" sz="5200">
                <a:solidFill>
                  <a:schemeClr val="dk2"/>
                </a:solidFill>
              </a:rPr>
              <a:t>‹#›</a:t>
            </a:fld>
            <a:endParaRPr lang="en" sz="5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3"/>
        <p:cNvGrpSpPr/>
        <p:nvPr/>
      </p:nvGrpSpPr>
      <p:grpSpPr>
        <a:xfrm>
          <a:off x="0" y="0"/>
          <a:ext cx="0" cy="0"/>
          <a:chOff x="0" y="0"/>
          <a:chExt cx="0" cy="0"/>
        </a:xfrm>
      </p:grpSpPr>
      <p:sp>
        <p:nvSpPr>
          <p:cNvPr id="54" name="Shape 54"/>
          <p:cNvSpPr/>
          <p:nvPr/>
        </p:nvSpPr>
        <p:spPr>
          <a:xfrm>
            <a:off x="475" y="0"/>
            <a:ext cx="43891200" cy="4797900"/>
          </a:xfrm>
          <a:prstGeom prst="rect">
            <a:avLst/>
          </a:prstGeom>
          <a:solidFill>
            <a:srgbClr val="00573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7200">
              <a:solidFill>
                <a:srgbClr val="FFFFFF"/>
              </a:solidFill>
            </a:endParaRPr>
          </a:p>
        </p:txBody>
      </p:sp>
      <p:sp>
        <p:nvSpPr>
          <p:cNvPr id="55" name="Shape 55"/>
          <p:cNvSpPr txBox="1"/>
          <p:nvPr/>
        </p:nvSpPr>
        <p:spPr>
          <a:xfrm>
            <a:off x="33865825" y="21480250"/>
            <a:ext cx="135300" cy="9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1364050" y="827350"/>
            <a:ext cx="25974000" cy="303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7" name="Shape 57"/>
          <p:cNvSpPr/>
          <p:nvPr/>
        </p:nvSpPr>
        <p:spPr>
          <a:xfrm>
            <a:off x="1401000" y="5563575"/>
            <a:ext cx="13032000" cy="24026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lgn="ctr">
              <a:spcBef>
                <a:spcPts val="0"/>
              </a:spcBef>
              <a:buNone/>
            </a:pPr>
            <a:r>
              <a:rPr lang="en" sz="2800" b="1" dirty="0">
                <a:latin typeface="Lato" panose="020B0604020202020204" charset="0"/>
                <a:ea typeface="Lato"/>
                <a:cs typeface="Lato"/>
                <a:sym typeface="Lato"/>
              </a:rPr>
              <a:t>Abstract:</a:t>
            </a:r>
          </a:p>
          <a:p>
            <a:pPr algn="ctr"/>
            <a:r>
              <a:rPr lang="en-US" sz="2800" dirty="0">
                <a:effectLst/>
                <a:latin typeface="Lato" panose="020B0604020202020204" charset="0"/>
                <a:ea typeface="Calibri" panose="020F0502020204030204" pitchFamily="34" charset="0"/>
                <a:cs typeface="Times New Roman" panose="02020603050405020304" pitchFamily="18" charset="0"/>
              </a:rPr>
              <a:t>	This study explores the efficacy of Differential Reinforcement (DRO), specifically Differential Reinforcement of Alternate Behaviors (DRA) and Differential Reinforcement of Other Behaviors (DRO), in reducing disruptive behaviors from students by using verbal praise to increase the occurrence of appropriate behaviors. The intervention of this four-week study was applied in the distance learning environment of a 3</a:t>
            </a:r>
            <a:r>
              <a:rPr lang="en-US" sz="2800" baseline="30000" dirty="0">
                <a:effectLst/>
                <a:latin typeface="Lato" panose="020B0604020202020204" charset="0"/>
                <a:ea typeface="Calibri" panose="020F0502020204030204" pitchFamily="34" charset="0"/>
                <a:cs typeface="Times New Roman" panose="02020603050405020304" pitchFamily="18" charset="0"/>
              </a:rPr>
              <a:t>rd</a:t>
            </a:r>
            <a:r>
              <a:rPr lang="en-US" sz="2800" dirty="0">
                <a:effectLst/>
                <a:latin typeface="Lato" panose="020B0604020202020204" charset="0"/>
                <a:ea typeface="Calibri" panose="020F0502020204030204" pitchFamily="34" charset="0"/>
                <a:cs typeface="Times New Roman" panose="02020603050405020304" pitchFamily="18" charset="0"/>
              </a:rPr>
              <a:t>-5</a:t>
            </a:r>
            <a:r>
              <a:rPr lang="en-US" sz="2800" baseline="30000" dirty="0">
                <a:effectLst/>
                <a:latin typeface="Lato" panose="020B0604020202020204" charset="0"/>
                <a:ea typeface="Calibri" panose="020F0502020204030204" pitchFamily="34" charset="0"/>
                <a:cs typeface="Times New Roman" panose="02020603050405020304" pitchFamily="18" charset="0"/>
              </a:rPr>
              <a:t>th</a:t>
            </a:r>
            <a:r>
              <a:rPr lang="en-US" sz="2800" dirty="0">
                <a:effectLst/>
                <a:latin typeface="Lato" panose="020B0604020202020204" charset="0"/>
                <a:ea typeface="Calibri" panose="020F0502020204030204" pitchFamily="34" charset="0"/>
                <a:cs typeface="Times New Roman" panose="02020603050405020304" pitchFamily="18" charset="0"/>
              </a:rPr>
              <a:t> grade Special Day Class. The study lasted a total of 12 sessions. The results of this study show insignificant differences between baseline data, and intervention data. </a:t>
            </a:r>
            <a:endParaRPr lang="en" sz="2800" b="1" dirty="0">
              <a:latin typeface="Lato" panose="020B0604020202020204" charset="0"/>
              <a:ea typeface="Lato"/>
              <a:cs typeface="Lato"/>
              <a:sym typeface="Lato"/>
            </a:endParaRPr>
          </a:p>
          <a:p>
            <a:pPr lvl="0" algn="ctr">
              <a:spcBef>
                <a:spcPts val="0"/>
              </a:spcBef>
              <a:buNone/>
            </a:pPr>
            <a:r>
              <a:rPr lang="en" sz="2800" b="1" dirty="0">
                <a:latin typeface="Lato" panose="020B0604020202020204" charset="0"/>
                <a:ea typeface="Lato"/>
                <a:cs typeface="Lato"/>
                <a:sym typeface="Lato"/>
              </a:rPr>
              <a:t>Social Significance</a:t>
            </a:r>
          </a:p>
          <a:p>
            <a:pPr algn="ctr"/>
            <a:r>
              <a:rPr lang="en-US" sz="2800" dirty="0">
                <a:effectLst/>
                <a:latin typeface="Lato" panose="020B0604020202020204" charset="0"/>
                <a:ea typeface="Calibri" panose="020F0502020204030204" pitchFamily="34" charset="0"/>
                <a:cs typeface="Times New Roman" panose="02020603050405020304" pitchFamily="18" charset="0"/>
              </a:rPr>
              <a:t>Reducing disruptive behaviors in a classroom is beneficial to the educational experience of all students in that environment, including the student engaging in disruptive behaviors. Research has indicated Differential Reinforcement (DR) is an effective, evidence-based practice for reducing behaviors which could disrupt the participation in desired behaviors such as learning and social interactions (Savage &amp; AFIRM, 2017). By using DR in the classroom, the participant was reinforced for not engaging in interfering behavior (DRO), and for spending time participating with appropriate behaviors (DRA). Given the distance learning environment, and the existing, classroom-wide token economy, verbal praise was chosen as the method of reinforcement.</a:t>
            </a:r>
            <a:endParaRPr lang="en" sz="2800" b="1" dirty="0">
              <a:latin typeface="Lato" panose="020B0604020202020204" charset="0"/>
              <a:ea typeface="Lato"/>
              <a:cs typeface="Lato"/>
              <a:sym typeface="Lato"/>
            </a:endParaRPr>
          </a:p>
          <a:p>
            <a:pPr lvl="0" algn="ctr">
              <a:spcBef>
                <a:spcPts val="0"/>
              </a:spcBef>
              <a:buNone/>
            </a:pPr>
            <a:r>
              <a:rPr lang="en" sz="2800" b="1" dirty="0">
                <a:latin typeface="Lato" panose="020B0604020202020204" charset="0"/>
                <a:ea typeface="Lato"/>
                <a:cs typeface="Lato"/>
                <a:sym typeface="Lato"/>
              </a:rPr>
              <a:t>Purpose</a:t>
            </a:r>
          </a:p>
          <a:p>
            <a:pPr lvl="0" algn="ctr">
              <a:spcBef>
                <a:spcPts val="0"/>
              </a:spcBef>
              <a:buNone/>
            </a:pPr>
            <a:r>
              <a:rPr lang="en-US" sz="2800" dirty="0">
                <a:latin typeface="Lato" panose="020B0604020202020204" charset="0"/>
                <a:ea typeface="Lato"/>
                <a:cs typeface="Lato"/>
                <a:sym typeface="Lato"/>
              </a:rPr>
              <a:t>The purpose of this study was to determine if Differential Reinforcement (DR), in the form of verbal praise, would decrease the occurrence of disruptive behavior and increase the occurrence of appropriate behavior in the distance learning classroom.</a:t>
            </a:r>
            <a:endParaRPr lang="en" sz="2800" dirty="0">
              <a:latin typeface="Lato" panose="020B0604020202020204" charset="0"/>
              <a:ea typeface="Lato"/>
              <a:cs typeface="Lato"/>
              <a:sym typeface="Lato"/>
            </a:endParaRPr>
          </a:p>
          <a:p>
            <a:pPr lvl="0" algn="ctr">
              <a:spcBef>
                <a:spcPts val="0"/>
              </a:spcBef>
              <a:buNone/>
            </a:pPr>
            <a:r>
              <a:rPr lang="en" sz="2800" b="1" dirty="0">
                <a:latin typeface="Lato" panose="020B0604020202020204" charset="0"/>
                <a:ea typeface="Lato"/>
                <a:cs typeface="Lato"/>
                <a:sym typeface="Lato"/>
              </a:rPr>
              <a:t>Hypothesis</a:t>
            </a:r>
          </a:p>
          <a:p>
            <a:pPr lvl="0" algn="ctr">
              <a:spcBef>
                <a:spcPts val="0"/>
              </a:spcBef>
              <a:buNone/>
            </a:pPr>
            <a:r>
              <a:rPr lang="en-US" sz="2800" dirty="0">
                <a:latin typeface="Lato" panose="020B0604020202020204" charset="0"/>
                <a:ea typeface="Lato"/>
                <a:cs typeface="Lato"/>
                <a:sym typeface="Lato"/>
              </a:rPr>
              <a:t> Differential Reinforcement (DR) will decrease the frequency of inappropriate behaviors within the distance learning classroom, when using verbal praise as the method of reinforcement. </a:t>
            </a:r>
            <a:endParaRPr lang="en" sz="2800" dirty="0">
              <a:latin typeface="Lato" panose="020B0604020202020204" charset="0"/>
              <a:ea typeface="Lato"/>
              <a:cs typeface="Lato"/>
              <a:sym typeface="Lato"/>
            </a:endParaRPr>
          </a:p>
          <a:p>
            <a:pPr lvl="0" algn="ctr">
              <a:spcBef>
                <a:spcPts val="0"/>
              </a:spcBef>
              <a:buNone/>
            </a:pPr>
            <a:r>
              <a:rPr lang="en" sz="2800" b="1" dirty="0">
                <a:latin typeface="Lato" panose="020B0604020202020204" charset="0"/>
                <a:ea typeface="Lato"/>
                <a:cs typeface="Lato"/>
                <a:sym typeface="Lato"/>
              </a:rPr>
              <a:t>Method</a:t>
            </a:r>
          </a:p>
          <a:p>
            <a:pPr lvl="0">
              <a:spcBef>
                <a:spcPts val="0"/>
              </a:spcBef>
              <a:buNone/>
            </a:pPr>
            <a:r>
              <a:rPr lang="en" sz="2800" b="1" dirty="0">
                <a:latin typeface="Lato" panose="020B0604020202020204" charset="0"/>
                <a:ea typeface="Lato"/>
                <a:cs typeface="Lato"/>
                <a:sym typeface="Lato"/>
              </a:rPr>
              <a:t>Participant</a:t>
            </a:r>
          </a:p>
          <a:p>
            <a:r>
              <a:rPr lang="en-US" sz="2800" dirty="0">
                <a:effectLst/>
                <a:latin typeface="Lato" panose="020B0604020202020204" charset="0"/>
                <a:ea typeface="Calibri" panose="020F0502020204030204" pitchFamily="34" charset="0"/>
                <a:cs typeface="Times New Roman" panose="02020603050405020304" pitchFamily="18" charset="0"/>
              </a:rPr>
              <a:t>	The participant of this study is 9-year-old student in the third grade. He qualifies for Special Education under the IDEA (2004) with a Specific Learning Disorder by exhibiting processing deficits in cognitive abilities and attention, as determined by the Kaufman Assessment Battery for Children-2 (KABC-2), Kaufman Test for Educational Achievement-3 (KTEA-3), and Tests of Neuropsychological Processing-2 (NEPSY-2). He attends a 3-5 Special Day Class for Specialized Academic Instruction in Math, Reading, and Writing. He was nominated by his instructor, an Education Specialist, as someone who might benefit from intervention due to the high frequency of his verbal interruptions. </a:t>
            </a:r>
            <a:endParaRPr lang="en" sz="2800" b="1" dirty="0">
              <a:latin typeface="Lato" panose="020B0604020202020204" charset="0"/>
              <a:ea typeface="Lato"/>
              <a:cs typeface="Lato"/>
              <a:sym typeface="Lato"/>
            </a:endParaRPr>
          </a:p>
          <a:p>
            <a:pPr lvl="0">
              <a:spcBef>
                <a:spcPts val="0"/>
              </a:spcBef>
              <a:buNone/>
            </a:pPr>
            <a:r>
              <a:rPr lang="en" sz="2800" b="1" dirty="0">
                <a:latin typeface="Lato" panose="020B0604020202020204" charset="0"/>
                <a:ea typeface="Lato"/>
                <a:cs typeface="Lato"/>
                <a:sym typeface="Lato"/>
              </a:rPr>
              <a:t>Setting</a:t>
            </a:r>
          </a:p>
          <a:p>
            <a:r>
              <a:rPr lang="en-US" sz="2800" dirty="0">
                <a:effectLst/>
                <a:latin typeface="Lato" panose="020B0604020202020204" charset="0"/>
                <a:ea typeface="Calibri" panose="020F0502020204030204" pitchFamily="34" charset="0"/>
                <a:cs typeface="Times New Roman" panose="02020603050405020304" pitchFamily="18" charset="0"/>
              </a:rPr>
              <a:t>	The setting of this study was a 3-5 Special Day Class for Specialized Academic Instruction in Math, Reading, and Writing. Instruction took place in a distance learning environment due to the Coronavirus pandemic, from 8:45am to 12pm, Tuesday through Friday. The virtual classroom had three instructors, including the Aide and student teacher, and 12 students. To begin the day, students received whole group instruction before moving to an A-B model for Math instruction. Both Group A and Group B consisted of a total of six students, or two students per instructor. It was during Math instruction that the participant received the intervention. After both groups had received Math instruction from instructors, students then received instruction in reading and writing. </a:t>
            </a:r>
          </a:p>
          <a:p>
            <a:pPr lvl="0">
              <a:spcBef>
                <a:spcPts val="0"/>
              </a:spcBef>
              <a:buNone/>
            </a:pPr>
            <a:r>
              <a:rPr lang="en" sz="2800" b="1" dirty="0">
                <a:latin typeface="Lato" panose="020B0604020202020204" charset="0"/>
                <a:ea typeface="Lato"/>
                <a:cs typeface="Lato"/>
                <a:sym typeface="Lato"/>
              </a:rPr>
              <a:t>Dependent Variable</a:t>
            </a:r>
          </a:p>
          <a:p>
            <a:pPr lvl="0">
              <a:spcBef>
                <a:spcPts val="0"/>
              </a:spcBef>
              <a:buNone/>
            </a:pPr>
            <a:r>
              <a:rPr lang="en" sz="2800" dirty="0">
                <a:latin typeface="Lato" panose="020B0604020202020204" charset="0"/>
                <a:ea typeface="Lato"/>
                <a:cs typeface="Lato"/>
                <a:sym typeface="Lato"/>
              </a:rPr>
              <a:t>	The target behavior in this study was talking over other students when it was not his turn to </a:t>
            </a:r>
            <a:r>
              <a:rPr lang="en-US" sz="2800" dirty="0">
                <a:latin typeface="Lato" panose="020B0604020202020204" charset="0"/>
                <a:ea typeface="Lato"/>
                <a:cs typeface="Lato"/>
                <a:sym typeface="Lato"/>
              </a:rPr>
              <a:t>speak and</a:t>
            </a:r>
            <a:r>
              <a:rPr lang="en" sz="2800" dirty="0">
                <a:latin typeface="Lato" panose="020B0604020202020204" charset="0"/>
                <a:ea typeface="Lato"/>
                <a:cs typeface="Lato"/>
                <a:sym typeface="Lato"/>
              </a:rPr>
              <a:t> expressing thoughts to the class that do not pertain to the content of the lesson. This study recorded the frequency of target behaviors throughout baseline and intervention phases. </a:t>
            </a: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lgn="ctr">
              <a:spcBef>
                <a:spcPts val="0"/>
              </a:spcBef>
              <a:buNone/>
            </a:pPr>
            <a:endParaRPr lang="en" sz="2800" b="1"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2800" b="1" dirty="0">
              <a:latin typeface="Lato" panose="020B0604020202020204" charset="0"/>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p:txBody>
      </p:sp>
      <p:sp>
        <p:nvSpPr>
          <p:cNvPr id="59" name="Shape 59"/>
          <p:cNvSpPr/>
          <p:nvPr/>
        </p:nvSpPr>
        <p:spPr>
          <a:xfrm>
            <a:off x="15430075" y="5563500"/>
            <a:ext cx="13032000" cy="26447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800" b="1" dirty="0">
                <a:latin typeface="Lato" panose="020B0604020202020204" charset="0"/>
                <a:ea typeface="Lato"/>
                <a:cs typeface="Lato"/>
                <a:sym typeface="Lato"/>
              </a:rPr>
              <a:t>Independent Variable</a:t>
            </a:r>
          </a:p>
          <a:p>
            <a:pPr lvl="0">
              <a:spcBef>
                <a:spcPts val="0"/>
              </a:spcBef>
              <a:buNone/>
            </a:pPr>
            <a:r>
              <a:rPr lang="en" sz="2800" dirty="0">
                <a:latin typeface="Lato" panose="020B0604020202020204" charset="0"/>
                <a:ea typeface="Lato"/>
                <a:cs typeface="Lato"/>
                <a:sym typeface="Lato"/>
              </a:rPr>
              <a:t>	DR is used to both decrease the frequency of inappropriate behaviors and increase the frequency of desired behaviors. The National Professional Development Center (NPDC) on Autism Spectrum Disorder determined DR to be an effective EBP in 2014 (NPDC, 2014). Through the review of 25 single case design studies, DR has been determined to be an effective intervention for students anywhere from 3 to 22 years old, and can be used to address “</a:t>
            </a:r>
            <a:r>
              <a:rPr lang="en-US" sz="2800" dirty="0">
                <a:latin typeface="Lato" panose="020B0604020202020204" charset="0"/>
                <a:ea typeface="Lato"/>
                <a:cs typeface="Lato"/>
                <a:sym typeface="Lato"/>
              </a:rPr>
              <a:t>social, communication, behavior, joint attention, play, school readiness, academic, motor, and adaptive outcomes” (Savage &amp; AFIRM, 2017).</a:t>
            </a:r>
            <a:endParaRPr lang="en" sz="2800" b="1" dirty="0">
              <a:latin typeface="Lato" panose="020B0604020202020204" charset="0"/>
              <a:ea typeface="Lato"/>
              <a:cs typeface="Lato"/>
              <a:sym typeface="Lato"/>
            </a:endParaRPr>
          </a:p>
          <a:p>
            <a:pPr lvl="0" algn="ctr"/>
            <a:r>
              <a:rPr lang="en" sz="2800" b="1" dirty="0">
                <a:latin typeface="Lato" panose="020B0604020202020204" charset="0"/>
                <a:ea typeface="Lato"/>
                <a:cs typeface="Lato"/>
                <a:sym typeface="Lato"/>
              </a:rPr>
              <a:t>Research Design</a:t>
            </a:r>
          </a:p>
          <a:p>
            <a:pPr lvl="0"/>
            <a:r>
              <a:rPr lang="en" sz="2800" b="1" i="1" dirty="0">
                <a:latin typeface="Lato" panose="020B0604020202020204" charset="0"/>
                <a:ea typeface="Lato"/>
                <a:cs typeface="Lato"/>
                <a:sym typeface="Lato"/>
              </a:rPr>
              <a:t>Baselines</a:t>
            </a:r>
          </a:p>
          <a:p>
            <a:pPr lvl="0"/>
            <a:r>
              <a:rPr lang="en" sz="2800" dirty="0">
                <a:latin typeface="Lato" panose="020B0604020202020204" charset="0"/>
                <a:ea typeface="Lato"/>
                <a:cs typeface="Lato"/>
                <a:sym typeface="Lato"/>
              </a:rPr>
              <a:t>	The first phase of the study was spent measuring baseline data. While the instructor was giving Math instruction, he recorded the number of times the student spoke out of </a:t>
            </a:r>
            <a:r>
              <a:rPr lang="en-US" sz="2800" dirty="0">
                <a:latin typeface="Lato" panose="020B0604020202020204" charset="0"/>
                <a:ea typeface="Lato"/>
                <a:cs typeface="Lato"/>
                <a:sym typeface="Lato"/>
              </a:rPr>
              <a:t>turn or</a:t>
            </a:r>
            <a:r>
              <a:rPr lang="en" sz="2800" dirty="0">
                <a:latin typeface="Lato" panose="020B0604020202020204" charset="0"/>
                <a:ea typeface="Lato"/>
                <a:cs typeface="Lato"/>
                <a:sym typeface="Lato"/>
              </a:rPr>
              <a:t> expressed thoughts that did not pertain to the lesson. Baseline data was again recorded in the third phase of the study by the student teacher and researcher.</a:t>
            </a:r>
          </a:p>
          <a:p>
            <a:pPr lvl="0"/>
            <a:r>
              <a:rPr lang="en" sz="2800" b="1" i="1" dirty="0">
                <a:latin typeface="Lato" panose="020B0604020202020204" charset="0"/>
                <a:ea typeface="Lato"/>
                <a:cs typeface="Lato"/>
                <a:sym typeface="Lato"/>
              </a:rPr>
              <a:t>Intervention</a:t>
            </a:r>
          </a:p>
          <a:p>
            <a:pPr marL="0" marR="0" indent="457200">
              <a:spcBef>
                <a:spcPts val="0"/>
              </a:spcBef>
              <a:spcAft>
                <a:spcPts val="800"/>
              </a:spcAft>
            </a:pPr>
            <a:r>
              <a:rPr lang="en-US" sz="2800" dirty="0">
                <a:effectLst/>
                <a:latin typeface="Lato" panose="020B0604020202020204" charset="0"/>
                <a:ea typeface="Calibri" panose="020F0502020204030204" pitchFamily="34" charset="0"/>
                <a:cs typeface="Times New Roman" panose="02020603050405020304" pitchFamily="18" charset="0"/>
              </a:rPr>
              <a:t>	In the second phase of this study, the intervention was Differential Reinforcement of Alternative Behaviors (DRA), Differential Reinforcement of Other Behaviors (DRO), both using positive verbal praise as the method of reinforcement. The participant received verbal praise when he raised his hand to ask a question or express a thought about the lesson, and when he spent </a:t>
            </a:r>
            <a:r>
              <a:rPr lang="en-US" sz="2800" dirty="0">
                <a:latin typeface="Lato" panose="020B0604020202020204" charset="0"/>
                <a:ea typeface="Calibri" panose="020F0502020204030204" pitchFamily="34" charset="0"/>
                <a:cs typeface="Times New Roman" panose="02020603050405020304" pitchFamily="18" charset="0"/>
              </a:rPr>
              <a:t>seven</a:t>
            </a:r>
            <a:r>
              <a:rPr lang="en-US" sz="2800" dirty="0">
                <a:effectLst/>
                <a:latin typeface="Lato" panose="020B0604020202020204" charset="0"/>
                <a:ea typeface="Calibri" panose="020F0502020204030204" pitchFamily="34" charset="0"/>
                <a:cs typeface="Times New Roman" panose="02020603050405020304" pitchFamily="18" charset="0"/>
              </a:rPr>
              <a:t> minutes without verbally interjecting or raising his hand to say, or ask, something that did not pertain to the content of the lesson. </a:t>
            </a:r>
            <a:r>
              <a:rPr lang="en-US" sz="2800" dirty="0">
                <a:latin typeface="Lato" panose="020B0604020202020204" charset="0"/>
                <a:ea typeface="Calibri" panose="020F0502020204030204" pitchFamily="34" charset="0"/>
                <a:cs typeface="Times New Roman" panose="02020603050405020304" pitchFamily="18" charset="0"/>
              </a:rPr>
              <a:t> </a:t>
            </a:r>
            <a:r>
              <a:rPr lang="en-US" sz="2800" dirty="0">
                <a:effectLst/>
                <a:latin typeface="Lato" panose="020B0604020202020204" charset="0"/>
                <a:ea typeface="Calibri" panose="020F0502020204030204" pitchFamily="34" charset="0"/>
                <a:cs typeface="Times New Roman" panose="02020603050405020304" pitchFamily="18" charset="0"/>
              </a:rPr>
              <a:t>In the fourth and final phase of this study, the intervention included both DRA and DRO as well as reminders of classroom expectations. Verbal praise was given for the same desired student behaviors as in the second phase of the study.</a:t>
            </a:r>
          </a:p>
          <a:p>
            <a:pPr marL="0" marR="0" indent="457200">
              <a:spcBef>
                <a:spcPts val="0"/>
              </a:spcBef>
              <a:spcAft>
                <a:spcPts val="800"/>
              </a:spcAft>
            </a:pPr>
            <a:r>
              <a:rPr lang="en-US" sz="2800" b="1" dirty="0">
                <a:latin typeface="Lato" panose="020B0604020202020204" charset="0"/>
                <a:ea typeface="Lato"/>
                <a:cs typeface="Times New Roman" panose="02020603050405020304" pitchFamily="18" charset="0"/>
                <a:sym typeface="Lato"/>
              </a:rPr>
              <a:t>Figure 1</a:t>
            </a: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US" sz="2800" b="1" dirty="0">
              <a:latin typeface="Lato" panose="020B0604020202020204" charset="0"/>
              <a:ea typeface="Lato"/>
              <a:cs typeface="Times New Roman" panose="02020603050405020304" pitchFamily="18" charset="0"/>
              <a:sym typeface="Lato"/>
            </a:endParaRPr>
          </a:p>
          <a:p>
            <a:pPr marL="0" marR="0" indent="457200">
              <a:spcBef>
                <a:spcPts val="0"/>
              </a:spcBef>
              <a:spcAft>
                <a:spcPts val="800"/>
              </a:spcAft>
            </a:pPr>
            <a:endParaRPr lang="en" sz="2800" b="1" dirty="0">
              <a:latin typeface="Lato" panose="020B0604020202020204" charset="0"/>
              <a:ea typeface="Lato"/>
              <a:cs typeface="Lato"/>
              <a:sym typeface="Lato"/>
            </a:endParaRPr>
          </a:p>
          <a:p>
            <a:pPr lvl="0"/>
            <a:endParaRPr lang="en" sz="2800" b="1" dirty="0">
              <a:latin typeface="Lato" panose="020B0604020202020204" charset="0"/>
              <a:ea typeface="Lato"/>
              <a:cs typeface="Lato"/>
              <a:sym typeface="Lato"/>
            </a:endParaRPr>
          </a:p>
          <a:p>
            <a:pPr lvl="0"/>
            <a:endParaRPr lang="en" sz="2800" b="1" dirty="0">
              <a:latin typeface="Lato" panose="020B0604020202020204" charset="0"/>
              <a:ea typeface="Lato"/>
              <a:cs typeface="Lato"/>
              <a:sym typeface="Lato"/>
            </a:endParaRPr>
          </a:p>
          <a:p>
            <a:pPr lvl="0"/>
            <a:endParaRPr lang="en" sz="2800" b="1" dirty="0">
              <a:latin typeface="Lato" panose="020B0604020202020204" charset="0"/>
              <a:ea typeface="Lato"/>
              <a:cs typeface="Lato"/>
              <a:sym typeface="Lato"/>
            </a:endParaRPr>
          </a:p>
          <a:p>
            <a:pPr lvl="0"/>
            <a:endParaRPr lang="en" sz="2800" b="1" dirty="0">
              <a:latin typeface="Lato" panose="020B0604020202020204" charset="0"/>
              <a:ea typeface="Lato"/>
              <a:cs typeface="Lato"/>
              <a:sym typeface="Lato"/>
            </a:endParaRPr>
          </a:p>
          <a:p>
            <a:pPr lvl="0"/>
            <a:r>
              <a:rPr lang="en" sz="2800" b="1" dirty="0">
                <a:latin typeface="Lato" panose="020B0604020202020204" charset="0"/>
                <a:ea typeface="Lato"/>
                <a:cs typeface="Lato"/>
                <a:sym typeface="Lato"/>
              </a:rPr>
              <a:t>Internal Validity</a:t>
            </a:r>
          </a:p>
          <a:p>
            <a:r>
              <a:rPr lang="en-US" sz="2800" dirty="0">
                <a:effectLst/>
                <a:latin typeface="Lato" panose="020B0604020202020204" charset="0"/>
                <a:ea typeface="Calibri" panose="020F0502020204030204" pitchFamily="34" charset="0"/>
                <a:cs typeface="Times New Roman" panose="02020603050405020304" pitchFamily="18" charset="0"/>
              </a:rPr>
              <a:t>	This study </a:t>
            </a:r>
            <a:r>
              <a:rPr lang="en-US" sz="2800" dirty="0">
                <a:latin typeface="Lato" panose="020B0604020202020204" charset="0"/>
                <a:ea typeface="Calibri" panose="020F0502020204030204" pitchFamily="34" charset="0"/>
                <a:cs typeface="Times New Roman" panose="02020603050405020304" pitchFamily="18" charset="0"/>
              </a:rPr>
              <a:t>took</a:t>
            </a:r>
            <a:r>
              <a:rPr lang="en-US" sz="2800" dirty="0">
                <a:effectLst/>
                <a:latin typeface="Lato" panose="020B0604020202020204" charset="0"/>
                <a:ea typeface="Calibri" panose="020F0502020204030204" pitchFamily="34" charset="0"/>
                <a:cs typeface="Times New Roman" panose="02020603050405020304" pitchFamily="18" charset="0"/>
              </a:rPr>
              <a:t> place over the course of four weeks during 30-minute sessions to ensure that History and Maturation did not affect results. There is no test the participant </a:t>
            </a:r>
            <a:r>
              <a:rPr lang="en-US" sz="2800" dirty="0">
                <a:latin typeface="Lato" panose="020B0604020202020204" charset="0"/>
                <a:ea typeface="Calibri" panose="020F0502020204030204" pitchFamily="34" charset="0"/>
                <a:cs typeface="Times New Roman" panose="02020603050405020304" pitchFamily="18" charset="0"/>
              </a:rPr>
              <a:t>was</a:t>
            </a:r>
            <a:r>
              <a:rPr lang="en-US" sz="2800" dirty="0">
                <a:effectLst/>
                <a:latin typeface="Lato" panose="020B0604020202020204" charset="0"/>
                <a:ea typeface="Calibri" panose="020F0502020204030204" pitchFamily="34" charset="0"/>
                <a:cs typeface="Times New Roman" panose="02020603050405020304" pitchFamily="18" charset="0"/>
              </a:rPr>
              <a:t> required to take. The participant had two instructors throughout this study, his regular instructor and the researcher. The occurrence of his behaviors </a:t>
            </a:r>
            <a:r>
              <a:rPr lang="en-US" sz="2800" dirty="0">
                <a:latin typeface="Lato" panose="020B0604020202020204" charset="0"/>
                <a:ea typeface="Calibri" panose="020F0502020204030204" pitchFamily="34" charset="0"/>
                <a:cs typeface="Times New Roman" panose="02020603050405020304" pitchFamily="18" charset="0"/>
              </a:rPr>
              <a:t>were</a:t>
            </a:r>
            <a:r>
              <a:rPr lang="en-US" sz="2800" dirty="0">
                <a:effectLst/>
                <a:latin typeface="Lato" panose="020B0604020202020204" charset="0"/>
                <a:ea typeface="Calibri" panose="020F0502020204030204" pitchFamily="34" charset="0"/>
                <a:cs typeface="Times New Roman" panose="02020603050405020304" pitchFamily="18" charset="0"/>
              </a:rPr>
              <a:t> recorded on a copy of the same </a:t>
            </a:r>
            <a:r>
              <a:rPr lang="en-US" sz="2800" dirty="0">
                <a:latin typeface="Lato" panose="020B0604020202020204" charset="0"/>
                <a:ea typeface="Calibri" panose="020F0502020204030204" pitchFamily="34" charset="0"/>
                <a:cs typeface="Times New Roman" panose="02020603050405020304" pitchFamily="18" charset="0"/>
              </a:rPr>
              <a:t>checklist</a:t>
            </a:r>
            <a:r>
              <a:rPr lang="en-US" sz="2800" dirty="0">
                <a:effectLst/>
                <a:latin typeface="Lato" panose="020B0604020202020204" charset="0"/>
                <a:ea typeface="Calibri" panose="020F0502020204030204" pitchFamily="34" charset="0"/>
                <a:cs typeface="Times New Roman" panose="02020603050405020304" pitchFamily="18" charset="0"/>
              </a:rPr>
              <a:t> every day, and the same six phrases of scripted verbal praise were used by both the instructor and researcher. The participant </a:t>
            </a:r>
            <a:r>
              <a:rPr lang="en-US" sz="2800" dirty="0">
                <a:latin typeface="Lato" panose="020B0604020202020204" charset="0"/>
                <a:ea typeface="Calibri" panose="020F0502020204030204" pitchFamily="34" charset="0"/>
                <a:cs typeface="Times New Roman" panose="02020603050405020304" pitchFamily="18" charset="0"/>
              </a:rPr>
              <a:t>attended</a:t>
            </a:r>
            <a:r>
              <a:rPr lang="en-US" sz="2800" dirty="0">
                <a:effectLst/>
                <a:latin typeface="Lato" panose="020B0604020202020204" charset="0"/>
                <a:ea typeface="Calibri" panose="020F0502020204030204" pitchFamily="34" charset="0"/>
                <a:cs typeface="Times New Roman" panose="02020603050405020304" pitchFamily="18" charset="0"/>
              </a:rPr>
              <a:t> small group instruction with the same two student peers every day. All data recorded for this study was recorded during the 9:45 to 10:15 small group math instruction. </a:t>
            </a:r>
            <a:endParaRPr lang="en" sz="2800" b="1" dirty="0">
              <a:latin typeface="Lato" panose="020B0604020202020204" charset="0"/>
              <a:ea typeface="Lato"/>
              <a:cs typeface="Lato"/>
              <a:sym typeface="Lato"/>
            </a:endParaRPr>
          </a:p>
        </p:txBody>
      </p:sp>
      <p:sp>
        <p:nvSpPr>
          <p:cNvPr id="60" name="Shape 60"/>
          <p:cNvSpPr/>
          <p:nvPr/>
        </p:nvSpPr>
        <p:spPr>
          <a:xfrm>
            <a:off x="1401000" y="29936400"/>
            <a:ext cx="13032000" cy="20742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400" dirty="0">
                <a:latin typeface="Lato"/>
                <a:ea typeface="Lato"/>
                <a:cs typeface="Lato"/>
                <a:sym typeface="Lato"/>
              </a:rPr>
              <a:t>Andrew Beesley, David Adams, PhD </a:t>
            </a:r>
          </a:p>
        </p:txBody>
      </p:sp>
      <p:pic>
        <p:nvPicPr>
          <p:cNvPr id="61" name="Shape 61" descr="HSU_wordMark_stacked_2Color.png"/>
          <p:cNvPicPr preferRelativeResize="0"/>
          <p:nvPr/>
        </p:nvPicPr>
        <p:blipFill>
          <a:blip r:embed="rId3">
            <a:alphaModFix/>
          </a:blip>
          <a:stretch>
            <a:fillRect/>
          </a:stretch>
        </p:blipFill>
        <p:spPr>
          <a:xfrm>
            <a:off x="7864700" y="29936400"/>
            <a:ext cx="6568302" cy="2074200"/>
          </a:xfrm>
          <a:prstGeom prst="rect">
            <a:avLst/>
          </a:prstGeom>
          <a:noFill/>
          <a:ln>
            <a:noFill/>
          </a:ln>
        </p:spPr>
      </p:pic>
      <p:sp>
        <p:nvSpPr>
          <p:cNvPr id="62" name="Shape 62"/>
          <p:cNvSpPr/>
          <p:nvPr/>
        </p:nvSpPr>
        <p:spPr>
          <a:xfrm>
            <a:off x="29635800" y="5625250"/>
            <a:ext cx="13032000" cy="2638535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r>
              <a:rPr lang="en" sz="2800" b="1" dirty="0">
                <a:latin typeface="Lato" panose="020B0604020202020204" charset="0"/>
                <a:ea typeface="Lato"/>
                <a:cs typeface="Lato"/>
                <a:sym typeface="Lato"/>
              </a:rPr>
              <a:t>External Validty</a:t>
            </a:r>
          </a:p>
          <a:p>
            <a:r>
              <a:rPr lang="en-US" sz="2800" dirty="0">
                <a:solidFill>
                  <a:srgbClr val="000000"/>
                </a:solidFill>
                <a:effectLst/>
                <a:latin typeface="Lato" panose="020B0604020202020204" charset="0"/>
                <a:ea typeface="Times New Roman" panose="02020603050405020304" pitchFamily="18" charset="0"/>
              </a:rPr>
              <a:t>	Positive results in this study would show that Differential Reinforcement, specifically Differential Reinforcement of Alternative Behaviors (DRA) and Differential Reinforcement of Other Behaviors (DRO), is effective at reducing the occurrence of interruptive behaviors in class. It </a:t>
            </a:r>
            <a:r>
              <a:rPr lang="en-US" sz="2800" dirty="0">
                <a:latin typeface="Lato" panose="020B0604020202020204" charset="0"/>
                <a:ea typeface="Times New Roman" panose="02020603050405020304" pitchFamily="18" charset="0"/>
              </a:rPr>
              <a:t>would prove</a:t>
            </a:r>
            <a:r>
              <a:rPr lang="en-US" sz="2800" dirty="0">
                <a:solidFill>
                  <a:srgbClr val="000000"/>
                </a:solidFill>
                <a:effectLst/>
                <a:latin typeface="Lato" panose="020B0604020202020204" charset="0"/>
                <a:ea typeface="Times New Roman" panose="02020603050405020304" pitchFamily="18" charset="0"/>
              </a:rPr>
              <a:t> that verbal praise is an effective form of positive reinforcement to help decrease the frequency of inappropriate behaviors and increase the </a:t>
            </a:r>
            <a:r>
              <a:rPr lang="en-US" sz="2800" dirty="0">
                <a:latin typeface="Lato" panose="020B0604020202020204" charset="0"/>
                <a:ea typeface="Times New Roman" panose="02020603050405020304" pitchFamily="18" charset="0"/>
              </a:rPr>
              <a:t>frequency</a:t>
            </a:r>
            <a:r>
              <a:rPr lang="en-US" sz="2800" dirty="0">
                <a:solidFill>
                  <a:srgbClr val="000000"/>
                </a:solidFill>
                <a:effectLst/>
                <a:latin typeface="Lato" panose="020B0604020202020204" charset="0"/>
                <a:ea typeface="Times New Roman" panose="02020603050405020304" pitchFamily="18" charset="0"/>
              </a:rPr>
              <a:t> of desirable behaviors, and that verbal praise is an effective form of positive reinforcement to increase the amount of time between undesirable behaviors.</a:t>
            </a:r>
            <a:endParaRPr lang="en" sz="2800" b="1" dirty="0">
              <a:latin typeface="Lato" panose="020B0604020202020204" charset="0"/>
              <a:ea typeface="Lato"/>
              <a:cs typeface="Lato"/>
              <a:sym typeface="Lato"/>
            </a:endParaRPr>
          </a:p>
          <a:p>
            <a:pPr lvl="0"/>
            <a:r>
              <a:rPr lang="en" sz="2800" b="1" dirty="0">
                <a:latin typeface="Lato" panose="020B0604020202020204" charset="0"/>
                <a:ea typeface="Lato"/>
                <a:cs typeface="Lato"/>
                <a:sym typeface="Lato"/>
              </a:rPr>
              <a:t>Social Valdity</a:t>
            </a:r>
          </a:p>
          <a:p>
            <a:r>
              <a:rPr lang="en-US" sz="2800" dirty="0">
                <a:solidFill>
                  <a:srgbClr val="000000"/>
                </a:solidFill>
                <a:effectLst/>
                <a:latin typeface="Lato" panose="020B0604020202020204" charset="0"/>
                <a:ea typeface="Times New Roman" panose="02020603050405020304" pitchFamily="18" charset="0"/>
              </a:rPr>
              <a:t>	Prior to implementing this EBP, the student’s instructor and the instructor’s Aide were interviewed using a questionnaire with a Likert Scale from 1 to 5 (1 being no change at all and 5 being extremely beneficial change). They answered three questions: 1) How much, if any, would the participants educational experience improve with fewer class interruptions, 2) How much, if any, would the educational experience of other students improve with fewer classroom interruptions, 3) How much, if any, would the student’s social experience at and outside of school improve? Both the teacher and the Aide answered 5 to each question, indicating that the subject of the study, as well as the students in the class, would experience an improved educational environment if the behaviors were addressed. Additionally, their answers to the third question indicated that they thought these behaviors were important to the subject’s social relationships outside of the classroom.</a:t>
            </a:r>
            <a:endParaRPr lang="en" sz="2800" b="1" dirty="0">
              <a:latin typeface="Lato" panose="020B0604020202020204" charset="0"/>
              <a:ea typeface="Lato"/>
              <a:cs typeface="Lato"/>
              <a:sym typeface="Lato"/>
            </a:endParaRPr>
          </a:p>
          <a:p>
            <a:pPr lvl="0" algn="ctr"/>
            <a:r>
              <a:rPr lang="en" sz="2800" b="1" dirty="0">
                <a:latin typeface="Lato" panose="020B0604020202020204" charset="0"/>
                <a:ea typeface="Lato"/>
                <a:cs typeface="Lato"/>
                <a:sym typeface="Lato"/>
              </a:rPr>
              <a:t>Results</a:t>
            </a:r>
          </a:p>
          <a:p>
            <a:pPr lvl="0"/>
            <a:r>
              <a:rPr lang="en" sz="2800" b="1" dirty="0">
                <a:latin typeface="Lato" panose="020B0604020202020204" charset="0"/>
                <a:ea typeface="Lato"/>
                <a:cs typeface="Lato"/>
                <a:sym typeface="Lato"/>
              </a:rPr>
              <a:t>Figure 2</a:t>
            </a: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lgn="ctr"/>
            <a:endParaRPr lang="en" sz="2800" b="1" dirty="0">
              <a:latin typeface="Lato" panose="020B0604020202020204" charset="0"/>
              <a:ea typeface="Lato"/>
              <a:cs typeface="Lato"/>
              <a:sym typeface="Lato"/>
            </a:endParaRPr>
          </a:p>
          <a:p>
            <a:pPr lvl="0"/>
            <a:r>
              <a:rPr lang="en" sz="2800" b="1" dirty="0">
                <a:latin typeface="Lato" panose="020B0604020202020204" charset="0"/>
                <a:ea typeface="Lato"/>
                <a:cs typeface="Lato"/>
                <a:sym typeface="Lato"/>
              </a:rPr>
              <a:t>Participant </a:t>
            </a:r>
          </a:p>
          <a:p>
            <a:pPr lvl="0"/>
            <a:r>
              <a:rPr lang="en" sz="2800" b="1" dirty="0">
                <a:latin typeface="Lato" panose="020B0604020202020204" charset="0"/>
                <a:ea typeface="Lato"/>
                <a:cs typeface="Lato"/>
                <a:sym typeface="Lato"/>
              </a:rPr>
              <a:t>	</a:t>
            </a:r>
            <a:r>
              <a:rPr lang="en" sz="2800" dirty="0">
                <a:latin typeface="Lato" panose="020B0604020202020204" charset="0"/>
                <a:ea typeface="Lato"/>
                <a:cs typeface="Lato"/>
                <a:sym typeface="Lato"/>
              </a:rPr>
              <a:t>In week 2 of the study, after baseline data had been recorded, the frequency of the participants behavior decreased by an average of 13.98% from the first week. In the fourth week of the study, the frequency of the participants behaviors increased by 6.80% from the third </a:t>
            </a:r>
            <a:r>
              <a:rPr lang="en-US" sz="2800" dirty="0">
                <a:latin typeface="Lato" panose="020B0604020202020204" charset="0"/>
                <a:ea typeface="Lato"/>
                <a:cs typeface="Lato"/>
                <a:sym typeface="Lato"/>
              </a:rPr>
              <a:t>week and</a:t>
            </a:r>
            <a:r>
              <a:rPr lang="en" sz="2800" dirty="0">
                <a:latin typeface="Lato" panose="020B0604020202020204" charset="0"/>
                <a:ea typeface="Lato"/>
                <a:cs typeface="Lato"/>
                <a:sym typeface="Lato"/>
              </a:rPr>
              <a:t> increased by 9.71% from the first week. </a:t>
            </a:r>
            <a:endParaRPr lang="en" sz="2800" b="1" dirty="0">
              <a:latin typeface="Lato" panose="020B0604020202020204" charset="0"/>
              <a:ea typeface="Lato"/>
              <a:cs typeface="Lato"/>
              <a:sym typeface="Lato"/>
            </a:endParaRPr>
          </a:p>
          <a:p>
            <a:pPr lvl="0"/>
            <a:r>
              <a:rPr lang="en" sz="2800" b="1" dirty="0">
                <a:latin typeface="Lato" panose="020B0604020202020204" charset="0"/>
                <a:ea typeface="Lato"/>
                <a:cs typeface="Lato"/>
                <a:sym typeface="Lato"/>
              </a:rPr>
              <a:t>Social Validity</a:t>
            </a:r>
            <a:endParaRPr lang="en" sz="2800" b="1" dirty="0">
              <a:latin typeface="Lato"/>
              <a:ea typeface="Lato"/>
              <a:cs typeface="Lato"/>
              <a:sym typeface="Lato"/>
            </a:endParaRPr>
          </a:p>
          <a:p>
            <a:pPr lvl="0"/>
            <a:r>
              <a:rPr lang="en" sz="2800" b="1" dirty="0">
                <a:latin typeface="Lato"/>
                <a:ea typeface="Lato"/>
                <a:cs typeface="Lato"/>
                <a:sym typeface="Lato"/>
              </a:rPr>
              <a:t>	</a:t>
            </a:r>
            <a:r>
              <a:rPr lang="en" sz="2800" dirty="0">
                <a:latin typeface="Lato"/>
                <a:ea typeface="Lato"/>
                <a:cs typeface="Lato"/>
                <a:sym typeface="Lato"/>
              </a:rPr>
              <a:t>Although DR has been determined to be an effective EBP for students in the participants age group, the primary function of his behaviors were attention seeking, and there might be a more suitable EBP to the individual in question. Additionally, verbal praise might be more effective as a method of reinforcement when coupled with a reward system or token economy. </a:t>
            </a:r>
            <a:endParaRPr lang="en" sz="2800" b="1" dirty="0">
              <a:latin typeface="Lato"/>
              <a:ea typeface="Lato"/>
              <a:cs typeface="Lato"/>
              <a:sym typeface="Lato"/>
            </a:endParaRPr>
          </a:p>
          <a:p>
            <a:pPr lvl="0" algn="ctr"/>
            <a:r>
              <a:rPr lang="en" sz="2800" b="1" dirty="0">
                <a:latin typeface="Lato"/>
                <a:ea typeface="Lato"/>
                <a:cs typeface="Lato"/>
                <a:sym typeface="Lato"/>
              </a:rPr>
              <a:t>Discussion</a:t>
            </a:r>
          </a:p>
          <a:p>
            <a:pPr lvl="0" algn="ctr"/>
            <a:r>
              <a:rPr lang="en-US" sz="2800" dirty="0">
                <a:latin typeface="Lato"/>
                <a:ea typeface="Lato"/>
                <a:cs typeface="Lato"/>
                <a:sym typeface="Lato"/>
              </a:rPr>
              <a:t>Although DR has been determined to be an effective EBP at increasing the occurrences of appropriate behaviors, especially in students aged 6-14, the results of this study did not reflect past research. Due to the limitations of this study, the available data recorded is inconclusive. The results of this study do not indicate using positive verbal praise as a method of reinforcement with DRO and DRA, coupled with consistent reminders of classroom expectations, will significantly increase the number of appropriate behaviors in the distant learning environment. Future research with DR should be conducted in the distance learning to determine whether verbal praise is an effective method </a:t>
            </a:r>
            <a:r>
              <a:rPr lang="en-US" sz="2800">
                <a:latin typeface="Lato"/>
                <a:ea typeface="Lato"/>
                <a:cs typeface="Lato"/>
                <a:sym typeface="Lato"/>
              </a:rPr>
              <a:t>of reinforcement </a:t>
            </a:r>
            <a:r>
              <a:rPr lang="en-US" sz="2800" dirty="0">
                <a:latin typeface="Lato"/>
                <a:ea typeface="Lato"/>
                <a:cs typeface="Lato"/>
                <a:sym typeface="Lato"/>
              </a:rPr>
              <a:t>and should be done over a longer period of time, with multiple participants to provide more data points, and hopefully more determinant data. </a:t>
            </a:r>
            <a:endParaRPr lang="en" sz="2800" dirty="0">
              <a:latin typeface="Lato"/>
              <a:ea typeface="Lato"/>
              <a:cs typeface="Lato"/>
              <a:sym typeface="Lato"/>
            </a:endParaRPr>
          </a:p>
        </p:txBody>
      </p:sp>
      <p:sp>
        <p:nvSpPr>
          <p:cNvPr id="63" name="Shape 63"/>
          <p:cNvSpPr txBox="1"/>
          <p:nvPr/>
        </p:nvSpPr>
        <p:spPr>
          <a:xfrm>
            <a:off x="1649100" y="1030175"/>
            <a:ext cx="41018700" cy="3297600"/>
          </a:xfrm>
          <a:prstGeom prst="rect">
            <a:avLst/>
          </a:prstGeom>
          <a:noFill/>
          <a:ln>
            <a:noFill/>
          </a:ln>
        </p:spPr>
        <p:txBody>
          <a:bodyPr lIns="91425" tIns="91425" rIns="91425" bIns="91425" anchor="t" anchorCtr="0">
            <a:noAutofit/>
          </a:bodyPr>
          <a:lstStyle/>
          <a:p>
            <a:pPr lvl="0" algn="ctr">
              <a:spcBef>
                <a:spcPts val="0"/>
              </a:spcBef>
              <a:buNone/>
            </a:pPr>
            <a:r>
              <a:rPr lang="en-US" sz="7200" dirty="0">
                <a:solidFill>
                  <a:srgbClr val="FFFFFF"/>
                </a:solidFill>
                <a:latin typeface="Hammersmith One"/>
                <a:ea typeface="Hammersmith One"/>
                <a:cs typeface="Hammersmith One"/>
                <a:sym typeface="Hammersmith One"/>
              </a:rPr>
              <a:t>Differential Reinforcement as a Means of Decreasing Inappropriate Behaviors in Elementary Children in the Distant Learning Environment</a:t>
            </a:r>
            <a:endParaRPr lang="en" sz="7200" dirty="0">
              <a:solidFill>
                <a:srgbClr val="FFFFFF"/>
              </a:solidFill>
              <a:latin typeface="Hammersmith One"/>
              <a:ea typeface="Hammersmith One"/>
              <a:cs typeface="Hammersmith One"/>
              <a:sym typeface="Hammersmith One"/>
            </a:endParaRPr>
          </a:p>
          <a:p>
            <a:pPr lvl="0" algn="ctr">
              <a:spcBef>
                <a:spcPts val="0"/>
              </a:spcBef>
              <a:buNone/>
            </a:pPr>
            <a:r>
              <a:rPr lang="en" sz="7200" dirty="0">
                <a:solidFill>
                  <a:srgbClr val="FFFFFF"/>
                </a:solidFill>
                <a:latin typeface="Hammersmith One"/>
                <a:ea typeface="Hammersmith One"/>
                <a:cs typeface="Hammersmith One"/>
                <a:sym typeface="Hammersmith One"/>
              </a:rPr>
              <a:t>Andrew Beesley, David Adams, PhD</a:t>
            </a:r>
          </a:p>
        </p:txBody>
      </p:sp>
      <p:pic>
        <p:nvPicPr>
          <p:cNvPr id="10" name="Picture 9" descr="Table&#10;&#10;Description automatically generated">
            <a:extLst>
              <a:ext uri="{FF2B5EF4-FFF2-40B4-BE49-F238E27FC236}">
                <a16:creationId xmlns:a16="http://schemas.microsoft.com/office/drawing/2014/main" id="{58A9FB33-3E5C-4394-B094-833334B8CE68}"/>
              </a:ext>
            </a:extLst>
          </p:cNvPr>
          <p:cNvPicPr>
            <a:picLocks noChangeAspect="1"/>
          </p:cNvPicPr>
          <p:nvPr/>
        </p:nvPicPr>
        <p:blipFill>
          <a:blip r:embed="rId4"/>
          <a:stretch>
            <a:fillRect/>
          </a:stretch>
        </p:blipFill>
        <p:spPr>
          <a:xfrm>
            <a:off x="18191747" y="17319176"/>
            <a:ext cx="7539789" cy="9667582"/>
          </a:xfrm>
          <a:prstGeom prst="rect">
            <a:avLst/>
          </a:prstGeom>
        </p:spPr>
      </p:pic>
      <p:pic>
        <p:nvPicPr>
          <p:cNvPr id="3" name="Picture 2" descr="Chart, line chart&#10;&#10;Description automatically generated">
            <a:extLst>
              <a:ext uri="{FF2B5EF4-FFF2-40B4-BE49-F238E27FC236}">
                <a16:creationId xmlns:a16="http://schemas.microsoft.com/office/drawing/2014/main" id="{A0C28B8D-0FBE-432F-95A3-9A668DD494E8}"/>
              </a:ext>
            </a:extLst>
          </p:cNvPr>
          <p:cNvPicPr>
            <a:picLocks noChangeAspect="1"/>
          </p:cNvPicPr>
          <p:nvPr/>
        </p:nvPicPr>
        <p:blipFill>
          <a:blip r:embed="rId5"/>
          <a:stretch>
            <a:fillRect/>
          </a:stretch>
        </p:blipFill>
        <p:spPr>
          <a:xfrm>
            <a:off x="30857905" y="16433786"/>
            <a:ext cx="10587789" cy="5046464"/>
          </a:xfrm>
          <a:prstGeom prst="rect">
            <a:avLst/>
          </a:prstGeom>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1251</TotalTime>
  <Words>1617</Words>
  <Application>Microsoft Office PowerPoint</Application>
  <PresentationFormat>Custom</PresentationFormat>
  <Paragraphs>111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Lato</vt:lpstr>
      <vt:lpstr>Hammersmith One</vt:lpstr>
      <vt:lpstr>Arial</vt:lpstr>
      <vt:lpstr>simple-light-2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 Adams</dc:creator>
  <cp:lastModifiedBy>Andrew Beesley</cp:lastModifiedBy>
  <cp:revision>17</cp:revision>
  <dcterms:modified xsi:type="dcterms:W3CDTF">2021-04-27T21:42:35Z</dcterms:modified>
</cp:coreProperties>
</file>