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32918400" cx="43891200"/>
  <p:notesSz cx="6858000" cy="9144000"/>
  <p:embeddedFontLst>
    <p:embeddedFont>
      <p:font typeface="Hammersmith One"/>
      <p:regular r:id="rId6"/>
    </p:embeddedFont>
    <p:embeddedFont>
      <p:font typeface="Lato"/>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1" roundtripDataSignature="AMtx7mgN1ZzHW0AqEqAWYQlL7iRZSgM3Z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customschemas.google.com/relationships/presentationmetadata" Target="metadata"/><Relationship Id="rId10" Type="http://schemas.openxmlformats.org/officeDocument/2006/relationships/font" Target="fonts/Lato-boldItalic.fntdata"/><Relationship Id="rId9" Type="http://schemas.openxmlformats.org/officeDocument/2006/relationships/font" Target="fonts/Lato-italic.fntdata"/><Relationship Id="rId5" Type="http://schemas.openxmlformats.org/officeDocument/2006/relationships/slide" Target="slides/slide1.xml"/><Relationship Id="rId6" Type="http://schemas.openxmlformats.org/officeDocument/2006/relationships/font" Target="fonts/HammersmithOne-regular.fntdata"/><Relationship Id="rId7" Type="http://schemas.openxmlformats.org/officeDocument/2006/relationships/font" Target="fonts/Lato-regular.fntdata"/><Relationship Id="rId8" Type="http://schemas.openxmlformats.org/officeDocument/2006/relationships/font" Target="fonts/La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63"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 name="Shape 9"/>
        <p:cNvGrpSpPr/>
        <p:nvPr/>
      </p:nvGrpSpPr>
      <p:grpSpPr>
        <a:xfrm>
          <a:off x="0" y="0"/>
          <a:ext cx="0" cy="0"/>
          <a:chOff x="0" y="0"/>
          <a:chExt cx="0" cy="0"/>
        </a:xfrm>
      </p:grpSpPr>
      <p:sp>
        <p:nvSpPr>
          <p:cNvPr id="10" name="Google Shape;10;p3"/>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
    <p:spTree>
      <p:nvGrpSpPr>
        <p:cNvPr id="43" name="Shape 43"/>
        <p:cNvGrpSpPr/>
        <p:nvPr/>
      </p:nvGrpSpPr>
      <p:grpSpPr>
        <a:xfrm>
          <a:off x="0" y="0"/>
          <a:ext cx="0" cy="0"/>
          <a:chOff x="0" y="0"/>
          <a:chExt cx="0" cy="0"/>
        </a:xfrm>
      </p:grpSpPr>
      <p:sp>
        <p:nvSpPr>
          <p:cNvPr id="44" name="Google Shape;44;p12"/>
          <p:cNvSpPr txBox="1"/>
          <p:nvPr>
            <p:ph idx="1" type="body"/>
          </p:nvPr>
        </p:nvSpPr>
        <p:spPr>
          <a:xfrm>
            <a:off x="1496160" y="27075681"/>
            <a:ext cx="28794299" cy="3872700"/>
          </a:xfrm>
          <a:prstGeom prst="rect">
            <a:avLst/>
          </a:prstGeom>
          <a:noFill/>
          <a:ln>
            <a:noFill/>
          </a:ln>
        </p:spPr>
        <p:txBody>
          <a:bodyPr anchorCtr="0" anchor="ctr" bIns="479475" lIns="479475" spcFirstLastPara="1" rIns="479475" wrap="square" tIns="479475">
            <a:noAutofit/>
          </a:bodyPr>
          <a:lstStyle>
            <a:lvl1pPr indent="-228600" lvl="0" marL="457200" algn="l">
              <a:lnSpc>
                <a:spcPct val="100000"/>
              </a:lnSpc>
              <a:spcBef>
                <a:spcPts val="0"/>
              </a:spcBef>
              <a:spcAft>
                <a:spcPts val="0"/>
              </a:spcAft>
              <a:buSzPts val="9400"/>
              <a:buFont typeface="Arial"/>
              <a:buNone/>
              <a:defRPr/>
            </a:lvl1pPr>
            <a:lvl2pPr indent="-228600" lvl="1" marL="914400" algn="l">
              <a:lnSpc>
                <a:spcPct val="115000"/>
              </a:lnSpc>
              <a:spcBef>
                <a:spcPts val="0"/>
              </a:spcBef>
              <a:spcAft>
                <a:spcPts val="0"/>
              </a:spcAft>
              <a:buSzPts val="1800"/>
              <a:buNone/>
              <a:defRPr/>
            </a:lvl2pPr>
            <a:lvl3pPr indent="-228600" lvl="2" marL="1371600" algn="l">
              <a:lnSpc>
                <a:spcPct val="115000"/>
              </a:lnSpc>
              <a:spcBef>
                <a:spcPts val="8400"/>
              </a:spcBef>
              <a:spcAft>
                <a:spcPts val="0"/>
              </a:spcAft>
              <a:buSzPts val="1800"/>
              <a:buNone/>
              <a:defRPr/>
            </a:lvl3pPr>
            <a:lvl4pPr indent="-228600" lvl="3" marL="1828800" algn="l">
              <a:lnSpc>
                <a:spcPct val="115000"/>
              </a:lnSpc>
              <a:spcBef>
                <a:spcPts val="8400"/>
              </a:spcBef>
              <a:spcAft>
                <a:spcPts val="0"/>
              </a:spcAft>
              <a:buSzPts val="1800"/>
              <a:buNone/>
              <a:defRPr/>
            </a:lvl4pPr>
            <a:lvl5pPr indent="-228600" lvl="4" marL="2286000" algn="l">
              <a:lnSpc>
                <a:spcPct val="115000"/>
              </a:lnSpc>
              <a:spcBef>
                <a:spcPts val="8400"/>
              </a:spcBef>
              <a:spcAft>
                <a:spcPts val="0"/>
              </a:spcAft>
              <a:buSzPts val="1800"/>
              <a:buNone/>
              <a:defRPr/>
            </a:lvl5pPr>
            <a:lvl6pPr indent="-228600" lvl="5" marL="2743200" algn="l">
              <a:lnSpc>
                <a:spcPct val="115000"/>
              </a:lnSpc>
              <a:spcBef>
                <a:spcPts val="8400"/>
              </a:spcBef>
              <a:spcAft>
                <a:spcPts val="0"/>
              </a:spcAft>
              <a:buSzPts val="1800"/>
              <a:buNone/>
              <a:defRPr/>
            </a:lvl6pPr>
            <a:lvl7pPr indent="-228600" lvl="6" marL="3200400" algn="l">
              <a:lnSpc>
                <a:spcPct val="115000"/>
              </a:lnSpc>
              <a:spcBef>
                <a:spcPts val="8400"/>
              </a:spcBef>
              <a:spcAft>
                <a:spcPts val="0"/>
              </a:spcAft>
              <a:buSzPts val="1800"/>
              <a:buNone/>
              <a:defRPr/>
            </a:lvl7pPr>
            <a:lvl8pPr indent="-228600" lvl="7" marL="3657600" algn="l">
              <a:lnSpc>
                <a:spcPct val="115000"/>
              </a:lnSpc>
              <a:spcBef>
                <a:spcPts val="8400"/>
              </a:spcBef>
              <a:spcAft>
                <a:spcPts val="0"/>
              </a:spcAft>
              <a:buSzPts val="1800"/>
              <a:buNone/>
              <a:defRPr/>
            </a:lvl8pPr>
            <a:lvl9pPr indent="-228600" lvl="8" marL="4114800" algn="l">
              <a:lnSpc>
                <a:spcPct val="115000"/>
              </a:lnSpc>
              <a:spcBef>
                <a:spcPts val="8400"/>
              </a:spcBef>
              <a:spcAft>
                <a:spcPts val="8400"/>
              </a:spcAft>
              <a:buSzPts val="1800"/>
              <a:buNone/>
              <a:defRPr/>
            </a:lvl9pPr>
          </a:lstStyle>
          <a:p/>
        </p:txBody>
      </p:sp>
      <p:sp>
        <p:nvSpPr>
          <p:cNvPr id="45" name="Google Shape;45;p12"/>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 number">
    <p:spTree>
      <p:nvGrpSpPr>
        <p:cNvPr id="46" name="Shape 46"/>
        <p:cNvGrpSpPr/>
        <p:nvPr/>
      </p:nvGrpSpPr>
      <p:grpSpPr>
        <a:xfrm>
          <a:off x="0" y="0"/>
          <a:ext cx="0" cy="0"/>
          <a:chOff x="0" y="0"/>
          <a:chExt cx="0" cy="0"/>
        </a:xfrm>
      </p:grpSpPr>
      <p:sp>
        <p:nvSpPr>
          <p:cNvPr id="47" name="Google Shape;47;p13"/>
          <p:cNvSpPr txBox="1"/>
          <p:nvPr>
            <p:ph type="title"/>
          </p:nvPr>
        </p:nvSpPr>
        <p:spPr>
          <a:xfrm>
            <a:off x="1496160" y="7079200"/>
            <a:ext cx="40898701" cy="12566400"/>
          </a:xfrm>
          <a:prstGeom prst="rect">
            <a:avLst/>
          </a:prstGeom>
          <a:noFill/>
          <a:ln>
            <a:noFill/>
          </a:ln>
        </p:spPr>
        <p:txBody>
          <a:bodyPr anchorCtr="0" anchor="b" bIns="479475" lIns="479475" spcFirstLastPara="1" rIns="479475" wrap="square" tIns="479475">
            <a:noAutofit/>
          </a:bodyPr>
          <a:lstStyle>
            <a:lvl1pPr lvl="0" algn="ctr">
              <a:lnSpc>
                <a:spcPct val="100000"/>
              </a:lnSpc>
              <a:spcBef>
                <a:spcPts val="0"/>
              </a:spcBef>
              <a:spcAft>
                <a:spcPts val="0"/>
              </a:spcAft>
              <a:buSzPts val="62900"/>
              <a:buFont typeface="Arial"/>
              <a:buNone/>
              <a:defRPr sz="62900"/>
            </a:lvl1pPr>
            <a:lvl2pPr lvl="1" algn="ctr">
              <a:spcBef>
                <a:spcPts val="0"/>
              </a:spcBef>
              <a:spcAft>
                <a:spcPts val="0"/>
              </a:spcAft>
              <a:buSzPts val="62900"/>
              <a:buNone/>
              <a:defRPr sz="62900"/>
            </a:lvl2pPr>
            <a:lvl3pPr lvl="2" algn="ctr">
              <a:spcBef>
                <a:spcPts val="0"/>
              </a:spcBef>
              <a:spcAft>
                <a:spcPts val="0"/>
              </a:spcAft>
              <a:buSzPts val="62900"/>
              <a:buNone/>
              <a:defRPr sz="62900"/>
            </a:lvl3pPr>
            <a:lvl4pPr lvl="3" algn="ctr">
              <a:spcBef>
                <a:spcPts val="0"/>
              </a:spcBef>
              <a:spcAft>
                <a:spcPts val="0"/>
              </a:spcAft>
              <a:buSzPts val="62900"/>
              <a:buNone/>
              <a:defRPr sz="62900"/>
            </a:lvl4pPr>
            <a:lvl5pPr lvl="4" algn="ctr">
              <a:spcBef>
                <a:spcPts val="0"/>
              </a:spcBef>
              <a:spcAft>
                <a:spcPts val="0"/>
              </a:spcAft>
              <a:buSzPts val="62900"/>
              <a:buNone/>
              <a:defRPr sz="62900"/>
            </a:lvl5pPr>
            <a:lvl6pPr lvl="5" algn="ctr">
              <a:spcBef>
                <a:spcPts val="0"/>
              </a:spcBef>
              <a:spcAft>
                <a:spcPts val="0"/>
              </a:spcAft>
              <a:buSzPts val="62900"/>
              <a:buNone/>
              <a:defRPr sz="62900"/>
            </a:lvl6pPr>
            <a:lvl7pPr lvl="6" algn="ctr">
              <a:spcBef>
                <a:spcPts val="0"/>
              </a:spcBef>
              <a:spcAft>
                <a:spcPts val="0"/>
              </a:spcAft>
              <a:buSzPts val="62900"/>
              <a:buNone/>
              <a:defRPr sz="62900"/>
            </a:lvl7pPr>
            <a:lvl8pPr lvl="7" algn="ctr">
              <a:spcBef>
                <a:spcPts val="0"/>
              </a:spcBef>
              <a:spcAft>
                <a:spcPts val="0"/>
              </a:spcAft>
              <a:buSzPts val="62900"/>
              <a:buNone/>
              <a:defRPr sz="62900"/>
            </a:lvl8pPr>
            <a:lvl9pPr lvl="8" algn="ctr">
              <a:spcBef>
                <a:spcPts val="0"/>
              </a:spcBef>
              <a:spcAft>
                <a:spcPts val="0"/>
              </a:spcAft>
              <a:buSzPts val="62900"/>
              <a:buNone/>
              <a:defRPr sz="62900"/>
            </a:lvl9pPr>
          </a:lstStyle>
          <a:p/>
        </p:txBody>
      </p:sp>
      <p:sp>
        <p:nvSpPr>
          <p:cNvPr id="48" name="Google Shape;48;p13"/>
          <p:cNvSpPr txBox="1"/>
          <p:nvPr>
            <p:ph idx="1" type="body"/>
          </p:nvPr>
        </p:nvSpPr>
        <p:spPr>
          <a:xfrm>
            <a:off x="1496160" y="20174239"/>
            <a:ext cx="40898701" cy="8325300"/>
          </a:xfrm>
          <a:prstGeom prst="rect">
            <a:avLst/>
          </a:prstGeom>
          <a:noFill/>
          <a:ln>
            <a:noFill/>
          </a:ln>
        </p:spPr>
        <p:txBody>
          <a:bodyPr anchorCtr="0" anchor="t" bIns="479475" lIns="479475" spcFirstLastPara="1" rIns="479475" wrap="square" tIns="479475">
            <a:noAutofit/>
          </a:bodyPr>
          <a:lstStyle>
            <a:lvl1pPr indent="-228600" lvl="0" marL="457200" algn="ctr">
              <a:lnSpc>
                <a:spcPct val="115000"/>
              </a:lnSpc>
              <a:spcBef>
                <a:spcPts val="0"/>
              </a:spcBef>
              <a:spcAft>
                <a:spcPts val="0"/>
              </a:spcAft>
              <a:buSzPts val="9400"/>
              <a:buFont typeface="Arial"/>
              <a:buNone/>
              <a:defRPr/>
            </a:lvl1pPr>
            <a:lvl2pPr indent="-228600" lvl="1" marL="914400" algn="ctr">
              <a:lnSpc>
                <a:spcPct val="115000"/>
              </a:lnSpc>
              <a:spcBef>
                <a:spcPts val="8400"/>
              </a:spcBef>
              <a:spcAft>
                <a:spcPts val="0"/>
              </a:spcAft>
              <a:buSzPts val="7300"/>
              <a:buFont typeface="Arial"/>
              <a:buNone/>
              <a:defRPr/>
            </a:lvl2pPr>
            <a:lvl3pPr indent="-228600" lvl="2" marL="1371600" algn="ctr">
              <a:lnSpc>
                <a:spcPct val="115000"/>
              </a:lnSpc>
              <a:spcBef>
                <a:spcPts val="8400"/>
              </a:spcBef>
              <a:spcAft>
                <a:spcPts val="0"/>
              </a:spcAft>
              <a:buSzPts val="7300"/>
              <a:buFont typeface="Arial"/>
              <a:buNone/>
              <a:defRPr/>
            </a:lvl3pPr>
            <a:lvl4pPr indent="-228600" lvl="3" marL="1828800" algn="ctr">
              <a:lnSpc>
                <a:spcPct val="115000"/>
              </a:lnSpc>
              <a:spcBef>
                <a:spcPts val="8400"/>
              </a:spcBef>
              <a:spcAft>
                <a:spcPts val="0"/>
              </a:spcAft>
              <a:buSzPts val="7300"/>
              <a:buFont typeface="Arial"/>
              <a:buNone/>
              <a:defRPr/>
            </a:lvl4pPr>
            <a:lvl5pPr indent="-228600" lvl="4" marL="2286000" algn="ctr">
              <a:lnSpc>
                <a:spcPct val="115000"/>
              </a:lnSpc>
              <a:spcBef>
                <a:spcPts val="8400"/>
              </a:spcBef>
              <a:spcAft>
                <a:spcPts val="0"/>
              </a:spcAft>
              <a:buSzPts val="7300"/>
              <a:buFont typeface="Arial"/>
              <a:buNone/>
              <a:defRPr/>
            </a:lvl5pPr>
            <a:lvl6pPr indent="-228600" lvl="5" marL="2743200" algn="ctr">
              <a:lnSpc>
                <a:spcPct val="115000"/>
              </a:lnSpc>
              <a:spcBef>
                <a:spcPts val="8400"/>
              </a:spcBef>
              <a:spcAft>
                <a:spcPts val="0"/>
              </a:spcAft>
              <a:buSzPts val="7300"/>
              <a:buFont typeface="Arial"/>
              <a:buNone/>
              <a:defRPr/>
            </a:lvl6pPr>
            <a:lvl7pPr indent="-228600" lvl="6" marL="3200400" algn="ctr">
              <a:lnSpc>
                <a:spcPct val="115000"/>
              </a:lnSpc>
              <a:spcBef>
                <a:spcPts val="8400"/>
              </a:spcBef>
              <a:spcAft>
                <a:spcPts val="0"/>
              </a:spcAft>
              <a:buSzPts val="7300"/>
              <a:buFont typeface="Arial"/>
              <a:buNone/>
              <a:defRPr/>
            </a:lvl7pPr>
            <a:lvl8pPr indent="-228600" lvl="7" marL="3657600" algn="ctr">
              <a:lnSpc>
                <a:spcPct val="115000"/>
              </a:lnSpc>
              <a:spcBef>
                <a:spcPts val="8400"/>
              </a:spcBef>
              <a:spcAft>
                <a:spcPts val="0"/>
              </a:spcAft>
              <a:buSzPts val="7300"/>
              <a:buFont typeface="Arial"/>
              <a:buNone/>
              <a:defRPr/>
            </a:lvl8pPr>
            <a:lvl9pPr indent="-228600" lvl="8" marL="4114800" algn="ctr">
              <a:lnSpc>
                <a:spcPct val="115000"/>
              </a:lnSpc>
              <a:spcBef>
                <a:spcPts val="8400"/>
              </a:spcBef>
              <a:spcAft>
                <a:spcPts val="8400"/>
              </a:spcAft>
              <a:buSzPts val="7300"/>
              <a:buFont typeface="Arial"/>
              <a:buNone/>
              <a:defRPr/>
            </a:lvl9pPr>
          </a:lstStyle>
          <a:p/>
        </p:txBody>
      </p:sp>
      <p:sp>
        <p:nvSpPr>
          <p:cNvPr id="49" name="Google Shape;49;p13"/>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4"/>
          <p:cNvSpPr txBox="1"/>
          <p:nvPr>
            <p:ph type="ctrTitle"/>
          </p:nvPr>
        </p:nvSpPr>
        <p:spPr>
          <a:xfrm>
            <a:off x="1496200" y="4765280"/>
            <a:ext cx="40898701" cy="13136700"/>
          </a:xfrm>
          <a:prstGeom prst="rect">
            <a:avLst/>
          </a:prstGeom>
          <a:noFill/>
          <a:ln>
            <a:noFill/>
          </a:ln>
        </p:spPr>
        <p:txBody>
          <a:bodyPr anchorCtr="0" anchor="b" bIns="479475" lIns="479475" spcFirstLastPara="1" rIns="479475" wrap="square" tIns="479475">
            <a:noAutofit/>
          </a:bodyPr>
          <a:lstStyle>
            <a:lvl1pPr lvl="0" algn="ctr">
              <a:lnSpc>
                <a:spcPct val="100000"/>
              </a:lnSpc>
              <a:spcBef>
                <a:spcPts val="0"/>
              </a:spcBef>
              <a:spcAft>
                <a:spcPts val="0"/>
              </a:spcAft>
              <a:buSzPts val="27300"/>
              <a:buFont typeface="Arial"/>
              <a:buNone/>
              <a:defRPr sz="27300"/>
            </a:lvl1pPr>
            <a:lvl2pPr lvl="1" algn="ctr">
              <a:spcBef>
                <a:spcPts val="0"/>
              </a:spcBef>
              <a:spcAft>
                <a:spcPts val="0"/>
              </a:spcAft>
              <a:buSzPts val="27300"/>
              <a:buNone/>
              <a:defRPr sz="27300"/>
            </a:lvl2pPr>
            <a:lvl3pPr lvl="2" algn="ctr">
              <a:spcBef>
                <a:spcPts val="0"/>
              </a:spcBef>
              <a:spcAft>
                <a:spcPts val="0"/>
              </a:spcAft>
              <a:buSzPts val="27300"/>
              <a:buNone/>
              <a:defRPr sz="27300"/>
            </a:lvl3pPr>
            <a:lvl4pPr lvl="3" algn="ctr">
              <a:spcBef>
                <a:spcPts val="0"/>
              </a:spcBef>
              <a:spcAft>
                <a:spcPts val="0"/>
              </a:spcAft>
              <a:buSzPts val="27300"/>
              <a:buNone/>
              <a:defRPr sz="27300"/>
            </a:lvl4pPr>
            <a:lvl5pPr lvl="4" algn="ctr">
              <a:spcBef>
                <a:spcPts val="0"/>
              </a:spcBef>
              <a:spcAft>
                <a:spcPts val="0"/>
              </a:spcAft>
              <a:buSzPts val="27300"/>
              <a:buNone/>
              <a:defRPr sz="27300"/>
            </a:lvl5pPr>
            <a:lvl6pPr lvl="5" algn="ctr">
              <a:spcBef>
                <a:spcPts val="0"/>
              </a:spcBef>
              <a:spcAft>
                <a:spcPts val="0"/>
              </a:spcAft>
              <a:buSzPts val="27300"/>
              <a:buNone/>
              <a:defRPr sz="27300"/>
            </a:lvl6pPr>
            <a:lvl7pPr lvl="6" algn="ctr">
              <a:spcBef>
                <a:spcPts val="0"/>
              </a:spcBef>
              <a:spcAft>
                <a:spcPts val="0"/>
              </a:spcAft>
              <a:buSzPts val="27300"/>
              <a:buNone/>
              <a:defRPr sz="27300"/>
            </a:lvl7pPr>
            <a:lvl8pPr lvl="7" algn="ctr">
              <a:spcBef>
                <a:spcPts val="0"/>
              </a:spcBef>
              <a:spcAft>
                <a:spcPts val="0"/>
              </a:spcAft>
              <a:buSzPts val="27300"/>
              <a:buNone/>
              <a:defRPr sz="27300"/>
            </a:lvl8pPr>
            <a:lvl9pPr lvl="8" algn="ctr">
              <a:spcBef>
                <a:spcPts val="0"/>
              </a:spcBef>
              <a:spcAft>
                <a:spcPts val="0"/>
              </a:spcAft>
              <a:buSzPts val="27300"/>
              <a:buNone/>
              <a:defRPr sz="27300"/>
            </a:lvl9pPr>
          </a:lstStyle>
          <a:p/>
        </p:txBody>
      </p:sp>
      <p:sp>
        <p:nvSpPr>
          <p:cNvPr id="13" name="Google Shape;13;p4"/>
          <p:cNvSpPr txBox="1"/>
          <p:nvPr>
            <p:ph idx="1" type="subTitle"/>
          </p:nvPr>
        </p:nvSpPr>
        <p:spPr>
          <a:xfrm>
            <a:off x="1496160" y="18138400"/>
            <a:ext cx="40898701" cy="5072700"/>
          </a:xfrm>
          <a:prstGeom prst="rect">
            <a:avLst/>
          </a:prstGeom>
          <a:noFill/>
          <a:ln>
            <a:noFill/>
          </a:ln>
        </p:spPr>
        <p:txBody>
          <a:bodyPr anchorCtr="0" anchor="t" bIns="479475" lIns="479475" spcFirstLastPara="1" rIns="479475" wrap="square" tIns="479475">
            <a:noAutofit/>
          </a:bodyPr>
          <a:lstStyle>
            <a:lvl1pPr lvl="0" algn="ctr">
              <a:lnSpc>
                <a:spcPct val="100000"/>
              </a:lnSpc>
              <a:spcBef>
                <a:spcPts val="0"/>
              </a:spcBef>
              <a:spcAft>
                <a:spcPts val="0"/>
              </a:spcAft>
              <a:buSzPts val="14700"/>
              <a:buFont typeface="Arial"/>
              <a:buNone/>
              <a:defRPr sz="14700"/>
            </a:lvl1pPr>
            <a:lvl2pPr lvl="1" algn="ctr">
              <a:lnSpc>
                <a:spcPct val="100000"/>
              </a:lnSpc>
              <a:spcBef>
                <a:spcPts val="0"/>
              </a:spcBef>
              <a:spcAft>
                <a:spcPts val="0"/>
              </a:spcAft>
              <a:buSzPts val="14700"/>
              <a:buFont typeface="Arial"/>
              <a:buNone/>
              <a:defRPr sz="14700"/>
            </a:lvl2pPr>
            <a:lvl3pPr lvl="2" algn="ctr">
              <a:lnSpc>
                <a:spcPct val="100000"/>
              </a:lnSpc>
              <a:spcBef>
                <a:spcPts val="0"/>
              </a:spcBef>
              <a:spcAft>
                <a:spcPts val="0"/>
              </a:spcAft>
              <a:buSzPts val="14700"/>
              <a:buFont typeface="Arial"/>
              <a:buNone/>
              <a:defRPr sz="14700"/>
            </a:lvl3pPr>
            <a:lvl4pPr lvl="3" algn="ctr">
              <a:lnSpc>
                <a:spcPct val="100000"/>
              </a:lnSpc>
              <a:spcBef>
                <a:spcPts val="0"/>
              </a:spcBef>
              <a:spcAft>
                <a:spcPts val="0"/>
              </a:spcAft>
              <a:buSzPts val="14700"/>
              <a:buFont typeface="Arial"/>
              <a:buNone/>
              <a:defRPr sz="14700"/>
            </a:lvl4pPr>
            <a:lvl5pPr lvl="4" algn="ctr">
              <a:lnSpc>
                <a:spcPct val="100000"/>
              </a:lnSpc>
              <a:spcBef>
                <a:spcPts val="0"/>
              </a:spcBef>
              <a:spcAft>
                <a:spcPts val="0"/>
              </a:spcAft>
              <a:buSzPts val="14700"/>
              <a:buFont typeface="Arial"/>
              <a:buNone/>
              <a:defRPr sz="14700"/>
            </a:lvl5pPr>
            <a:lvl6pPr lvl="5" algn="ctr">
              <a:lnSpc>
                <a:spcPct val="100000"/>
              </a:lnSpc>
              <a:spcBef>
                <a:spcPts val="0"/>
              </a:spcBef>
              <a:spcAft>
                <a:spcPts val="0"/>
              </a:spcAft>
              <a:buSzPts val="14700"/>
              <a:buFont typeface="Arial"/>
              <a:buNone/>
              <a:defRPr sz="14700"/>
            </a:lvl6pPr>
            <a:lvl7pPr lvl="6" algn="ctr">
              <a:lnSpc>
                <a:spcPct val="100000"/>
              </a:lnSpc>
              <a:spcBef>
                <a:spcPts val="0"/>
              </a:spcBef>
              <a:spcAft>
                <a:spcPts val="0"/>
              </a:spcAft>
              <a:buSzPts val="14700"/>
              <a:buFont typeface="Arial"/>
              <a:buNone/>
              <a:defRPr sz="14700"/>
            </a:lvl7pPr>
            <a:lvl8pPr lvl="7" algn="ctr">
              <a:lnSpc>
                <a:spcPct val="100000"/>
              </a:lnSpc>
              <a:spcBef>
                <a:spcPts val="0"/>
              </a:spcBef>
              <a:spcAft>
                <a:spcPts val="0"/>
              </a:spcAft>
              <a:buSzPts val="14700"/>
              <a:buFont typeface="Arial"/>
              <a:buNone/>
              <a:defRPr sz="14700"/>
            </a:lvl8pPr>
            <a:lvl9pPr lvl="8" algn="ctr">
              <a:lnSpc>
                <a:spcPct val="100000"/>
              </a:lnSpc>
              <a:spcBef>
                <a:spcPts val="0"/>
              </a:spcBef>
              <a:spcAft>
                <a:spcPts val="0"/>
              </a:spcAft>
              <a:buSzPts val="14700"/>
              <a:buFont typeface="Arial"/>
              <a:buNone/>
              <a:defRPr sz="14700"/>
            </a:lvl9pPr>
          </a:lstStyle>
          <a:p/>
        </p:txBody>
      </p:sp>
      <p:sp>
        <p:nvSpPr>
          <p:cNvPr id="14" name="Google Shape;14;p4"/>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5"/>
          <p:cNvSpPr txBox="1"/>
          <p:nvPr>
            <p:ph type="title"/>
          </p:nvPr>
        </p:nvSpPr>
        <p:spPr>
          <a:xfrm>
            <a:off x="1496160" y="13765441"/>
            <a:ext cx="40898701" cy="5387700"/>
          </a:xfrm>
          <a:prstGeom prst="rect">
            <a:avLst/>
          </a:prstGeom>
          <a:noFill/>
          <a:ln>
            <a:noFill/>
          </a:ln>
        </p:spPr>
        <p:txBody>
          <a:bodyPr anchorCtr="0" anchor="ctr" bIns="479475" lIns="479475" spcFirstLastPara="1" rIns="479475" wrap="square" tIns="479475">
            <a:noAutofit/>
          </a:bodyPr>
          <a:lstStyle>
            <a:lvl1pPr lvl="0" algn="ctr">
              <a:lnSpc>
                <a:spcPct val="100000"/>
              </a:lnSpc>
              <a:spcBef>
                <a:spcPts val="0"/>
              </a:spcBef>
              <a:spcAft>
                <a:spcPts val="0"/>
              </a:spcAft>
              <a:buSzPts val="18900"/>
              <a:buFont typeface="Arial"/>
              <a:buNone/>
              <a:defRPr sz="18900"/>
            </a:lvl1pPr>
            <a:lvl2pPr lvl="1" algn="ctr">
              <a:spcBef>
                <a:spcPts val="0"/>
              </a:spcBef>
              <a:spcAft>
                <a:spcPts val="0"/>
              </a:spcAft>
              <a:buSzPts val="18900"/>
              <a:buNone/>
              <a:defRPr sz="18900"/>
            </a:lvl2pPr>
            <a:lvl3pPr lvl="2" algn="ctr">
              <a:spcBef>
                <a:spcPts val="0"/>
              </a:spcBef>
              <a:spcAft>
                <a:spcPts val="0"/>
              </a:spcAft>
              <a:buSzPts val="18900"/>
              <a:buNone/>
              <a:defRPr sz="18900"/>
            </a:lvl3pPr>
            <a:lvl4pPr lvl="3" algn="ctr">
              <a:spcBef>
                <a:spcPts val="0"/>
              </a:spcBef>
              <a:spcAft>
                <a:spcPts val="0"/>
              </a:spcAft>
              <a:buSzPts val="18900"/>
              <a:buNone/>
              <a:defRPr sz="18900"/>
            </a:lvl4pPr>
            <a:lvl5pPr lvl="4" algn="ctr">
              <a:spcBef>
                <a:spcPts val="0"/>
              </a:spcBef>
              <a:spcAft>
                <a:spcPts val="0"/>
              </a:spcAft>
              <a:buSzPts val="18900"/>
              <a:buNone/>
              <a:defRPr sz="18900"/>
            </a:lvl5pPr>
            <a:lvl6pPr lvl="5" algn="ctr">
              <a:spcBef>
                <a:spcPts val="0"/>
              </a:spcBef>
              <a:spcAft>
                <a:spcPts val="0"/>
              </a:spcAft>
              <a:buSzPts val="18900"/>
              <a:buNone/>
              <a:defRPr sz="18900"/>
            </a:lvl6pPr>
            <a:lvl7pPr lvl="6" algn="ctr">
              <a:spcBef>
                <a:spcPts val="0"/>
              </a:spcBef>
              <a:spcAft>
                <a:spcPts val="0"/>
              </a:spcAft>
              <a:buSzPts val="18900"/>
              <a:buNone/>
              <a:defRPr sz="18900"/>
            </a:lvl7pPr>
            <a:lvl8pPr lvl="7" algn="ctr">
              <a:spcBef>
                <a:spcPts val="0"/>
              </a:spcBef>
              <a:spcAft>
                <a:spcPts val="0"/>
              </a:spcAft>
              <a:buSzPts val="18900"/>
              <a:buNone/>
              <a:defRPr sz="18900"/>
            </a:lvl8pPr>
            <a:lvl9pPr lvl="8" algn="ctr">
              <a:spcBef>
                <a:spcPts val="0"/>
              </a:spcBef>
              <a:spcAft>
                <a:spcPts val="0"/>
              </a:spcAft>
              <a:buSzPts val="18900"/>
              <a:buNone/>
              <a:defRPr sz="18900"/>
            </a:lvl9pPr>
          </a:lstStyle>
          <a:p/>
        </p:txBody>
      </p:sp>
      <p:sp>
        <p:nvSpPr>
          <p:cNvPr id="17" name="Google Shape;17;p5"/>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6"/>
          <p:cNvSpPr txBox="1"/>
          <p:nvPr>
            <p:ph type="title"/>
          </p:nvPr>
        </p:nvSpPr>
        <p:spPr>
          <a:xfrm>
            <a:off x="1496160" y="2848160"/>
            <a:ext cx="40898701" cy="3665400"/>
          </a:xfrm>
          <a:prstGeom prst="rect">
            <a:avLst/>
          </a:prstGeom>
          <a:noFill/>
          <a:ln>
            <a:noFill/>
          </a:ln>
        </p:spPr>
        <p:txBody>
          <a:bodyPr anchorCtr="0" anchor="t" bIns="479475" lIns="479475" spcFirstLastPara="1" rIns="479475" wrap="square" tIns="479475">
            <a:noAutofit/>
          </a:bodyPr>
          <a:lstStyle>
            <a:lvl1pPr lvl="0" algn="l">
              <a:lnSpc>
                <a:spcPct val="100000"/>
              </a:lnSpc>
              <a:spcBef>
                <a:spcPts val="0"/>
              </a:spcBef>
              <a:spcAft>
                <a:spcPts val="0"/>
              </a:spcAft>
              <a:buSzPts val="14700"/>
              <a:buFont typeface="Arial"/>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p:txBody>
      </p:sp>
      <p:sp>
        <p:nvSpPr>
          <p:cNvPr id="20" name="Google Shape;20;p6"/>
          <p:cNvSpPr txBox="1"/>
          <p:nvPr>
            <p:ph idx="1" type="body"/>
          </p:nvPr>
        </p:nvSpPr>
        <p:spPr>
          <a:xfrm>
            <a:off x="1496160" y="7375839"/>
            <a:ext cx="40898701" cy="21865201"/>
          </a:xfrm>
          <a:prstGeom prst="rect">
            <a:avLst/>
          </a:prstGeom>
          <a:noFill/>
          <a:ln>
            <a:noFill/>
          </a:ln>
        </p:spPr>
        <p:txBody>
          <a:bodyPr anchorCtr="0" anchor="t" bIns="479475" lIns="479475" spcFirstLastPara="1" rIns="479475" wrap="square" tIns="479475">
            <a:noAutofit/>
          </a:bodyPr>
          <a:lstStyle>
            <a:lvl1pPr indent="-228600" lvl="0" marL="457200" algn="l">
              <a:lnSpc>
                <a:spcPct val="115000"/>
              </a:lnSpc>
              <a:spcBef>
                <a:spcPts val="0"/>
              </a:spcBef>
              <a:spcAft>
                <a:spcPts val="0"/>
              </a:spcAft>
              <a:buSzPts val="9400"/>
              <a:buFont typeface="Arial"/>
              <a:buNone/>
              <a:defRPr/>
            </a:lvl1pPr>
            <a:lvl2pPr indent="-228600" lvl="1" marL="914400" algn="l">
              <a:lnSpc>
                <a:spcPct val="115000"/>
              </a:lnSpc>
              <a:spcBef>
                <a:spcPts val="8400"/>
              </a:spcBef>
              <a:spcAft>
                <a:spcPts val="0"/>
              </a:spcAft>
              <a:buSzPts val="7300"/>
              <a:buFont typeface="Arial"/>
              <a:buNone/>
              <a:defRPr/>
            </a:lvl2pPr>
            <a:lvl3pPr indent="-228600" lvl="2" marL="1371600" algn="l">
              <a:lnSpc>
                <a:spcPct val="115000"/>
              </a:lnSpc>
              <a:spcBef>
                <a:spcPts val="8400"/>
              </a:spcBef>
              <a:spcAft>
                <a:spcPts val="0"/>
              </a:spcAft>
              <a:buSzPts val="7300"/>
              <a:buFont typeface="Arial"/>
              <a:buNone/>
              <a:defRPr/>
            </a:lvl3pPr>
            <a:lvl4pPr indent="-228600" lvl="3" marL="1828800" algn="l">
              <a:lnSpc>
                <a:spcPct val="115000"/>
              </a:lnSpc>
              <a:spcBef>
                <a:spcPts val="8400"/>
              </a:spcBef>
              <a:spcAft>
                <a:spcPts val="0"/>
              </a:spcAft>
              <a:buSzPts val="7300"/>
              <a:buFont typeface="Arial"/>
              <a:buNone/>
              <a:defRPr/>
            </a:lvl4pPr>
            <a:lvl5pPr indent="-228600" lvl="4" marL="2286000" algn="l">
              <a:lnSpc>
                <a:spcPct val="115000"/>
              </a:lnSpc>
              <a:spcBef>
                <a:spcPts val="8400"/>
              </a:spcBef>
              <a:spcAft>
                <a:spcPts val="0"/>
              </a:spcAft>
              <a:buSzPts val="7300"/>
              <a:buFont typeface="Arial"/>
              <a:buNone/>
              <a:defRPr/>
            </a:lvl5pPr>
            <a:lvl6pPr indent="-228600" lvl="5" marL="2743200" algn="l">
              <a:lnSpc>
                <a:spcPct val="115000"/>
              </a:lnSpc>
              <a:spcBef>
                <a:spcPts val="8400"/>
              </a:spcBef>
              <a:spcAft>
                <a:spcPts val="0"/>
              </a:spcAft>
              <a:buSzPts val="7300"/>
              <a:buFont typeface="Arial"/>
              <a:buNone/>
              <a:defRPr/>
            </a:lvl6pPr>
            <a:lvl7pPr indent="-228600" lvl="6" marL="3200400" algn="l">
              <a:lnSpc>
                <a:spcPct val="115000"/>
              </a:lnSpc>
              <a:spcBef>
                <a:spcPts val="8400"/>
              </a:spcBef>
              <a:spcAft>
                <a:spcPts val="0"/>
              </a:spcAft>
              <a:buSzPts val="7300"/>
              <a:buFont typeface="Arial"/>
              <a:buNone/>
              <a:defRPr/>
            </a:lvl7pPr>
            <a:lvl8pPr indent="-228600" lvl="7" marL="3657600" algn="l">
              <a:lnSpc>
                <a:spcPct val="115000"/>
              </a:lnSpc>
              <a:spcBef>
                <a:spcPts val="8400"/>
              </a:spcBef>
              <a:spcAft>
                <a:spcPts val="0"/>
              </a:spcAft>
              <a:buSzPts val="7300"/>
              <a:buFont typeface="Arial"/>
              <a:buNone/>
              <a:defRPr/>
            </a:lvl8pPr>
            <a:lvl9pPr indent="-228600" lvl="8" marL="4114800" algn="l">
              <a:lnSpc>
                <a:spcPct val="115000"/>
              </a:lnSpc>
              <a:spcBef>
                <a:spcPts val="8400"/>
              </a:spcBef>
              <a:spcAft>
                <a:spcPts val="8400"/>
              </a:spcAft>
              <a:buSzPts val="7300"/>
              <a:buFont typeface="Arial"/>
              <a:buNone/>
              <a:defRPr/>
            </a:lvl9pPr>
          </a:lstStyle>
          <a:p/>
        </p:txBody>
      </p:sp>
      <p:sp>
        <p:nvSpPr>
          <p:cNvPr id="21" name="Google Shape;21;p6"/>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7"/>
          <p:cNvSpPr txBox="1"/>
          <p:nvPr>
            <p:ph type="title"/>
          </p:nvPr>
        </p:nvSpPr>
        <p:spPr>
          <a:xfrm>
            <a:off x="1496160" y="2848160"/>
            <a:ext cx="40898701" cy="3665400"/>
          </a:xfrm>
          <a:prstGeom prst="rect">
            <a:avLst/>
          </a:prstGeom>
          <a:noFill/>
          <a:ln>
            <a:noFill/>
          </a:ln>
        </p:spPr>
        <p:txBody>
          <a:bodyPr anchorCtr="0" anchor="t" bIns="479475" lIns="479475" spcFirstLastPara="1" rIns="479475" wrap="square" tIns="479475">
            <a:noAutofit/>
          </a:bodyPr>
          <a:lstStyle>
            <a:lvl1pPr lvl="0" algn="l">
              <a:lnSpc>
                <a:spcPct val="100000"/>
              </a:lnSpc>
              <a:spcBef>
                <a:spcPts val="0"/>
              </a:spcBef>
              <a:spcAft>
                <a:spcPts val="0"/>
              </a:spcAft>
              <a:buSzPts val="14700"/>
              <a:buFont typeface="Arial"/>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p:txBody>
      </p:sp>
      <p:sp>
        <p:nvSpPr>
          <p:cNvPr id="24" name="Google Shape;24;p7"/>
          <p:cNvSpPr txBox="1"/>
          <p:nvPr>
            <p:ph idx="1" type="body"/>
          </p:nvPr>
        </p:nvSpPr>
        <p:spPr>
          <a:xfrm>
            <a:off x="1496160" y="7375839"/>
            <a:ext cx="19199700" cy="21865201"/>
          </a:xfrm>
          <a:prstGeom prst="rect">
            <a:avLst/>
          </a:prstGeom>
          <a:noFill/>
          <a:ln>
            <a:noFill/>
          </a:ln>
        </p:spPr>
        <p:txBody>
          <a:bodyPr anchorCtr="0" anchor="t" bIns="479475" lIns="479475" spcFirstLastPara="1" rIns="479475" wrap="square" tIns="479475">
            <a:noAutofit/>
          </a:bodyPr>
          <a:lstStyle>
            <a:lvl1pPr indent="-228600" lvl="0" marL="457200" algn="l">
              <a:lnSpc>
                <a:spcPct val="115000"/>
              </a:lnSpc>
              <a:spcBef>
                <a:spcPts val="0"/>
              </a:spcBef>
              <a:spcAft>
                <a:spcPts val="0"/>
              </a:spcAft>
              <a:buSzPts val="7300"/>
              <a:buFont typeface="Arial"/>
              <a:buNone/>
              <a:defRPr sz="7300"/>
            </a:lvl1pPr>
            <a:lvl2pPr indent="-228600" lvl="1" marL="914400" algn="l">
              <a:lnSpc>
                <a:spcPct val="115000"/>
              </a:lnSpc>
              <a:spcBef>
                <a:spcPts val="8400"/>
              </a:spcBef>
              <a:spcAft>
                <a:spcPts val="0"/>
              </a:spcAft>
              <a:buSzPts val="6300"/>
              <a:buFont typeface="Arial"/>
              <a:buNone/>
              <a:defRPr sz="6300"/>
            </a:lvl2pPr>
            <a:lvl3pPr indent="-228600" lvl="2" marL="1371600" algn="l">
              <a:lnSpc>
                <a:spcPct val="115000"/>
              </a:lnSpc>
              <a:spcBef>
                <a:spcPts val="8400"/>
              </a:spcBef>
              <a:spcAft>
                <a:spcPts val="0"/>
              </a:spcAft>
              <a:buSzPts val="6300"/>
              <a:buFont typeface="Arial"/>
              <a:buNone/>
              <a:defRPr sz="6300"/>
            </a:lvl3pPr>
            <a:lvl4pPr indent="-228600" lvl="3" marL="1828800" algn="l">
              <a:lnSpc>
                <a:spcPct val="115000"/>
              </a:lnSpc>
              <a:spcBef>
                <a:spcPts val="8400"/>
              </a:spcBef>
              <a:spcAft>
                <a:spcPts val="0"/>
              </a:spcAft>
              <a:buSzPts val="6300"/>
              <a:buFont typeface="Arial"/>
              <a:buNone/>
              <a:defRPr sz="6300"/>
            </a:lvl4pPr>
            <a:lvl5pPr indent="-228600" lvl="4" marL="2286000" algn="l">
              <a:lnSpc>
                <a:spcPct val="115000"/>
              </a:lnSpc>
              <a:spcBef>
                <a:spcPts val="8400"/>
              </a:spcBef>
              <a:spcAft>
                <a:spcPts val="0"/>
              </a:spcAft>
              <a:buSzPts val="6300"/>
              <a:buFont typeface="Arial"/>
              <a:buNone/>
              <a:defRPr sz="6300"/>
            </a:lvl5pPr>
            <a:lvl6pPr indent="-228600" lvl="5" marL="2743200" algn="l">
              <a:lnSpc>
                <a:spcPct val="115000"/>
              </a:lnSpc>
              <a:spcBef>
                <a:spcPts val="8400"/>
              </a:spcBef>
              <a:spcAft>
                <a:spcPts val="0"/>
              </a:spcAft>
              <a:buSzPts val="6300"/>
              <a:buFont typeface="Arial"/>
              <a:buNone/>
              <a:defRPr sz="6300"/>
            </a:lvl6pPr>
            <a:lvl7pPr indent="-228600" lvl="6" marL="3200400" algn="l">
              <a:lnSpc>
                <a:spcPct val="115000"/>
              </a:lnSpc>
              <a:spcBef>
                <a:spcPts val="8400"/>
              </a:spcBef>
              <a:spcAft>
                <a:spcPts val="0"/>
              </a:spcAft>
              <a:buSzPts val="6300"/>
              <a:buFont typeface="Arial"/>
              <a:buNone/>
              <a:defRPr sz="6300"/>
            </a:lvl7pPr>
            <a:lvl8pPr indent="-228600" lvl="7" marL="3657600" algn="l">
              <a:lnSpc>
                <a:spcPct val="115000"/>
              </a:lnSpc>
              <a:spcBef>
                <a:spcPts val="8400"/>
              </a:spcBef>
              <a:spcAft>
                <a:spcPts val="0"/>
              </a:spcAft>
              <a:buSzPts val="6300"/>
              <a:buFont typeface="Arial"/>
              <a:buNone/>
              <a:defRPr sz="6300"/>
            </a:lvl8pPr>
            <a:lvl9pPr indent="-228600" lvl="8" marL="4114800" algn="l">
              <a:lnSpc>
                <a:spcPct val="115000"/>
              </a:lnSpc>
              <a:spcBef>
                <a:spcPts val="8400"/>
              </a:spcBef>
              <a:spcAft>
                <a:spcPts val="8400"/>
              </a:spcAft>
              <a:buSzPts val="6300"/>
              <a:buFont typeface="Arial"/>
              <a:buNone/>
              <a:defRPr sz="6300"/>
            </a:lvl9pPr>
          </a:lstStyle>
          <a:p/>
        </p:txBody>
      </p:sp>
      <p:sp>
        <p:nvSpPr>
          <p:cNvPr id="25" name="Google Shape;25;p7"/>
          <p:cNvSpPr txBox="1"/>
          <p:nvPr>
            <p:ph idx="2" type="body"/>
          </p:nvPr>
        </p:nvSpPr>
        <p:spPr>
          <a:xfrm>
            <a:off x="23195520" y="7375839"/>
            <a:ext cx="19199700" cy="21865201"/>
          </a:xfrm>
          <a:prstGeom prst="rect">
            <a:avLst/>
          </a:prstGeom>
          <a:noFill/>
          <a:ln>
            <a:noFill/>
          </a:ln>
        </p:spPr>
        <p:txBody>
          <a:bodyPr anchorCtr="0" anchor="t" bIns="479475" lIns="479475" spcFirstLastPara="1" rIns="479475" wrap="square" tIns="479475">
            <a:noAutofit/>
          </a:bodyPr>
          <a:lstStyle>
            <a:lvl1pPr indent="-228600" lvl="0" marL="457200" algn="l">
              <a:lnSpc>
                <a:spcPct val="115000"/>
              </a:lnSpc>
              <a:spcBef>
                <a:spcPts val="0"/>
              </a:spcBef>
              <a:spcAft>
                <a:spcPts val="0"/>
              </a:spcAft>
              <a:buSzPts val="7300"/>
              <a:buFont typeface="Arial"/>
              <a:buNone/>
              <a:defRPr sz="7300"/>
            </a:lvl1pPr>
            <a:lvl2pPr indent="-228600" lvl="1" marL="914400" algn="l">
              <a:lnSpc>
                <a:spcPct val="115000"/>
              </a:lnSpc>
              <a:spcBef>
                <a:spcPts val="8400"/>
              </a:spcBef>
              <a:spcAft>
                <a:spcPts val="0"/>
              </a:spcAft>
              <a:buSzPts val="6300"/>
              <a:buFont typeface="Arial"/>
              <a:buNone/>
              <a:defRPr sz="6300"/>
            </a:lvl2pPr>
            <a:lvl3pPr indent="-228600" lvl="2" marL="1371600" algn="l">
              <a:lnSpc>
                <a:spcPct val="115000"/>
              </a:lnSpc>
              <a:spcBef>
                <a:spcPts val="8400"/>
              </a:spcBef>
              <a:spcAft>
                <a:spcPts val="0"/>
              </a:spcAft>
              <a:buSzPts val="6300"/>
              <a:buFont typeface="Arial"/>
              <a:buNone/>
              <a:defRPr sz="6300"/>
            </a:lvl3pPr>
            <a:lvl4pPr indent="-228600" lvl="3" marL="1828800" algn="l">
              <a:lnSpc>
                <a:spcPct val="115000"/>
              </a:lnSpc>
              <a:spcBef>
                <a:spcPts val="8400"/>
              </a:spcBef>
              <a:spcAft>
                <a:spcPts val="0"/>
              </a:spcAft>
              <a:buSzPts val="6300"/>
              <a:buFont typeface="Arial"/>
              <a:buNone/>
              <a:defRPr sz="6300"/>
            </a:lvl4pPr>
            <a:lvl5pPr indent="-228600" lvl="4" marL="2286000" algn="l">
              <a:lnSpc>
                <a:spcPct val="115000"/>
              </a:lnSpc>
              <a:spcBef>
                <a:spcPts val="8400"/>
              </a:spcBef>
              <a:spcAft>
                <a:spcPts val="0"/>
              </a:spcAft>
              <a:buSzPts val="6300"/>
              <a:buFont typeface="Arial"/>
              <a:buNone/>
              <a:defRPr sz="6300"/>
            </a:lvl5pPr>
            <a:lvl6pPr indent="-228600" lvl="5" marL="2743200" algn="l">
              <a:lnSpc>
                <a:spcPct val="115000"/>
              </a:lnSpc>
              <a:spcBef>
                <a:spcPts val="8400"/>
              </a:spcBef>
              <a:spcAft>
                <a:spcPts val="0"/>
              </a:spcAft>
              <a:buSzPts val="6300"/>
              <a:buFont typeface="Arial"/>
              <a:buNone/>
              <a:defRPr sz="6300"/>
            </a:lvl6pPr>
            <a:lvl7pPr indent="-228600" lvl="6" marL="3200400" algn="l">
              <a:lnSpc>
                <a:spcPct val="115000"/>
              </a:lnSpc>
              <a:spcBef>
                <a:spcPts val="8400"/>
              </a:spcBef>
              <a:spcAft>
                <a:spcPts val="0"/>
              </a:spcAft>
              <a:buSzPts val="6300"/>
              <a:buFont typeface="Arial"/>
              <a:buNone/>
              <a:defRPr sz="6300"/>
            </a:lvl7pPr>
            <a:lvl8pPr indent="-228600" lvl="7" marL="3657600" algn="l">
              <a:lnSpc>
                <a:spcPct val="115000"/>
              </a:lnSpc>
              <a:spcBef>
                <a:spcPts val="8400"/>
              </a:spcBef>
              <a:spcAft>
                <a:spcPts val="0"/>
              </a:spcAft>
              <a:buSzPts val="6300"/>
              <a:buFont typeface="Arial"/>
              <a:buNone/>
              <a:defRPr sz="6300"/>
            </a:lvl8pPr>
            <a:lvl9pPr indent="-228600" lvl="8" marL="4114800" algn="l">
              <a:lnSpc>
                <a:spcPct val="115000"/>
              </a:lnSpc>
              <a:spcBef>
                <a:spcPts val="8400"/>
              </a:spcBef>
              <a:spcAft>
                <a:spcPts val="8400"/>
              </a:spcAft>
              <a:buSzPts val="6300"/>
              <a:buFont typeface="Arial"/>
              <a:buNone/>
              <a:defRPr sz="6300"/>
            </a:lvl9pPr>
          </a:lstStyle>
          <a:p/>
        </p:txBody>
      </p:sp>
      <p:sp>
        <p:nvSpPr>
          <p:cNvPr id="26" name="Google Shape;26;p7"/>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8"/>
          <p:cNvSpPr txBox="1"/>
          <p:nvPr>
            <p:ph type="title"/>
          </p:nvPr>
        </p:nvSpPr>
        <p:spPr>
          <a:xfrm>
            <a:off x="1496160" y="2848160"/>
            <a:ext cx="40898701" cy="3665400"/>
          </a:xfrm>
          <a:prstGeom prst="rect">
            <a:avLst/>
          </a:prstGeom>
          <a:noFill/>
          <a:ln>
            <a:noFill/>
          </a:ln>
        </p:spPr>
        <p:txBody>
          <a:bodyPr anchorCtr="0" anchor="t" bIns="479475" lIns="479475" spcFirstLastPara="1" rIns="479475" wrap="square" tIns="479475">
            <a:noAutofit/>
          </a:bodyPr>
          <a:lstStyle>
            <a:lvl1pPr lvl="0" algn="l">
              <a:lnSpc>
                <a:spcPct val="100000"/>
              </a:lnSpc>
              <a:spcBef>
                <a:spcPts val="0"/>
              </a:spcBef>
              <a:spcAft>
                <a:spcPts val="0"/>
              </a:spcAft>
              <a:buSzPts val="14700"/>
              <a:buFont typeface="Arial"/>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p:txBody>
      </p:sp>
      <p:sp>
        <p:nvSpPr>
          <p:cNvPr id="29" name="Google Shape;29;p8"/>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 column text">
    <p:spTree>
      <p:nvGrpSpPr>
        <p:cNvPr id="30" name="Shape 30"/>
        <p:cNvGrpSpPr/>
        <p:nvPr/>
      </p:nvGrpSpPr>
      <p:grpSpPr>
        <a:xfrm>
          <a:off x="0" y="0"/>
          <a:ext cx="0" cy="0"/>
          <a:chOff x="0" y="0"/>
          <a:chExt cx="0" cy="0"/>
        </a:xfrm>
      </p:grpSpPr>
      <p:sp>
        <p:nvSpPr>
          <p:cNvPr id="31" name="Google Shape;31;p9"/>
          <p:cNvSpPr txBox="1"/>
          <p:nvPr>
            <p:ph type="title"/>
          </p:nvPr>
        </p:nvSpPr>
        <p:spPr>
          <a:xfrm>
            <a:off x="1496160" y="3555840"/>
            <a:ext cx="13478401" cy="4836299"/>
          </a:xfrm>
          <a:prstGeom prst="rect">
            <a:avLst/>
          </a:prstGeom>
          <a:noFill/>
          <a:ln>
            <a:noFill/>
          </a:ln>
        </p:spPr>
        <p:txBody>
          <a:bodyPr anchorCtr="0" anchor="b" bIns="479475" lIns="479475" spcFirstLastPara="1" rIns="479475" wrap="square" tIns="479475">
            <a:noAutofit/>
          </a:bodyPr>
          <a:lstStyle>
            <a:lvl1pPr lvl="0" algn="l">
              <a:lnSpc>
                <a:spcPct val="100000"/>
              </a:lnSpc>
              <a:spcBef>
                <a:spcPts val="0"/>
              </a:spcBef>
              <a:spcAft>
                <a:spcPts val="0"/>
              </a:spcAft>
              <a:buSzPts val="12600"/>
              <a:buFont typeface="Arial"/>
              <a:buNone/>
              <a:defRPr sz="12600"/>
            </a:lvl1pPr>
            <a:lvl2pPr lvl="1">
              <a:spcBef>
                <a:spcPts val="0"/>
              </a:spcBef>
              <a:spcAft>
                <a:spcPts val="0"/>
              </a:spcAft>
              <a:buSzPts val="12600"/>
              <a:buNone/>
              <a:defRPr sz="12600"/>
            </a:lvl2pPr>
            <a:lvl3pPr lvl="2">
              <a:spcBef>
                <a:spcPts val="0"/>
              </a:spcBef>
              <a:spcAft>
                <a:spcPts val="0"/>
              </a:spcAft>
              <a:buSzPts val="12600"/>
              <a:buNone/>
              <a:defRPr sz="12600"/>
            </a:lvl3pPr>
            <a:lvl4pPr lvl="3">
              <a:spcBef>
                <a:spcPts val="0"/>
              </a:spcBef>
              <a:spcAft>
                <a:spcPts val="0"/>
              </a:spcAft>
              <a:buSzPts val="12600"/>
              <a:buNone/>
              <a:defRPr sz="12600"/>
            </a:lvl4pPr>
            <a:lvl5pPr lvl="4">
              <a:spcBef>
                <a:spcPts val="0"/>
              </a:spcBef>
              <a:spcAft>
                <a:spcPts val="0"/>
              </a:spcAft>
              <a:buSzPts val="12600"/>
              <a:buNone/>
              <a:defRPr sz="12600"/>
            </a:lvl5pPr>
            <a:lvl6pPr lvl="5">
              <a:spcBef>
                <a:spcPts val="0"/>
              </a:spcBef>
              <a:spcAft>
                <a:spcPts val="0"/>
              </a:spcAft>
              <a:buSzPts val="12600"/>
              <a:buNone/>
              <a:defRPr sz="12600"/>
            </a:lvl6pPr>
            <a:lvl7pPr lvl="6">
              <a:spcBef>
                <a:spcPts val="0"/>
              </a:spcBef>
              <a:spcAft>
                <a:spcPts val="0"/>
              </a:spcAft>
              <a:buSzPts val="12600"/>
              <a:buNone/>
              <a:defRPr sz="12600"/>
            </a:lvl7pPr>
            <a:lvl8pPr lvl="7">
              <a:spcBef>
                <a:spcPts val="0"/>
              </a:spcBef>
              <a:spcAft>
                <a:spcPts val="0"/>
              </a:spcAft>
              <a:buSzPts val="12600"/>
              <a:buNone/>
              <a:defRPr sz="12600"/>
            </a:lvl8pPr>
            <a:lvl9pPr lvl="8">
              <a:spcBef>
                <a:spcPts val="0"/>
              </a:spcBef>
              <a:spcAft>
                <a:spcPts val="0"/>
              </a:spcAft>
              <a:buSzPts val="12600"/>
              <a:buNone/>
              <a:defRPr sz="12600"/>
            </a:lvl9pPr>
          </a:lstStyle>
          <a:p/>
        </p:txBody>
      </p:sp>
      <p:sp>
        <p:nvSpPr>
          <p:cNvPr id="32" name="Google Shape;32;p9"/>
          <p:cNvSpPr txBox="1"/>
          <p:nvPr>
            <p:ph idx="1" type="body"/>
          </p:nvPr>
        </p:nvSpPr>
        <p:spPr>
          <a:xfrm>
            <a:off x="1496160" y="8893439"/>
            <a:ext cx="13478401" cy="20348100"/>
          </a:xfrm>
          <a:prstGeom prst="rect">
            <a:avLst/>
          </a:prstGeom>
          <a:noFill/>
          <a:ln>
            <a:noFill/>
          </a:ln>
        </p:spPr>
        <p:txBody>
          <a:bodyPr anchorCtr="0" anchor="t" bIns="479475" lIns="479475" spcFirstLastPara="1" rIns="479475" wrap="square" tIns="479475">
            <a:noAutofit/>
          </a:bodyPr>
          <a:lstStyle>
            <a:lvl1pPr indent="-228600" lvl="0" marL="457200" algn="l">
              <a:lnSpc>
                <a:spcPct val="115000"/>
              </a:lnSpc>
              <a:spcBef>
                <a:spcPts val="0"/>
              </a:spcBef>
              <a:spcAft>
                <a:spcPts val="0"/>
              </a:spcAft>
              <a:buSzPts val="6300"/>
              <a:buFont typeface="Arial"/>
              <a:buNone/>
              <a:defRPr sz="6300"/>
            </a:lvl1pPr>
            <a:lvl2pPr indent="-228600" lvl="1" marL="914400" algn="l">
              <a:lnSpc>
                <a:spcPct val="115000"/>
              </a:lnSpc>
              <a:spcBef>
                <a:spcPts val="8400"/>
              </a:spcBef>
              <a:spcAft>
                <a:spcPts val="0"/>
              </a:spcAft>
              <a:buSzPts val="6300"/>
              <a:buFont typeface="Arial"/>
              <a:buNone/>
              <a:defRPr sz="6300"/>
            </a:lvl2pPr>
            <a:lvl3pPr indent="-228600" lvl="2" marL="1371600" algn="l">
              <a:lnSpc>
                <a:spcPct val="115000"/>
              </a:lnSpc>
              <a:spcBef>
                <a:spcPts val="8400"/>
              </a:spcBef>
              <a:spcAft>
                <a:spcPts val="0"/>
              </a:spcAft>
              <a:buSzPts val="6300"/>
              <a:buFont typeface="Arial"/>
              <a:buNone/>
              <a:defRPr sz="6300"/>
            </a:lvl3pPr>
            <a:lvl4pPr indent="-228600" lvl="3" marL="1828800" algn="l">
              <a:lnSpc>
                <a:spcPct val="115000"/>
              </a:lnSpc>
              <a:spcBef>
                <a:spcPts val="8400"/>
              </a:spcBef>
              <a:spcAft>
                <a:spcPts val="0"/>
              </a:spcAft>
              <a:buSzPts val="6300"/>
              <a:buFont typeface="Arial"/>
              <a:buNone/>
              <a:defRPr sz="6300"/>
            </a:lvl4pPr>
            <a:lvl5pPr indent="-228600" lvl="4" marL="2286000" algn="l">
              <a:lnSpc>
                <a:spcPct val="115000"/>
              </a:lnSpc>
              <a:spcBef>
                <a:spcPts val="8400"/>
              </a:spcBef>
              <a:spcAft>
                <a:spcPts val="0"/>
              </a:spcAft>
              <a:buSzPts val="6300"/>
              <a:buFont typeface="Arial"/>
              <a:buNone/>
              <a:defRPr sz="6300"/>
            </a:lvl5pPr>
            <a:lvl6pPr indent="-228600" lvl="5" marL="2743200" algn="l">
              <a:lnSpc>
                <a:spcPct val="115000"/>
              </a:lnSpc>
              <a:spcBef>
                <a:spcPts val="8400"/>
              </a:spcBef>
              <a:spcAft>
                <a:spcPts val="0"/>
              </a:spcAft>
              <a:buSzPts val="6300"/>
              <a:buFont typeface="Arial"/>
              <a:buNone/>
              <a:defRPr sz="6300"/>
            </a:lvl6pPr>
            <a:lvl7pPr indent="-228600" lvl="6" marL="3200400" algn="l">
              <a:lnSpc>
                <a:spcPct val="115000"/>
              </a:lnSpc>
              <a:spcBef>
                <a:spcPts val="8400"/>
              </a:spcBef>
              <a:spcAft>
                <a:spcPts val="0"/>
              </a:spcAft>
              <a:buSzPts val="6300"/>
              <a:buFont typeface="Arial"/>
              <a:buNone/>
              <a:defRPr sz="6300"/>
            </a:lvl7pPr>
            <a:lvl8pPr indent="-228600" lvl="7" marL="3657600" algn="l">
              <a:lnSpc>
                <a:spcPct val="115000"/>
              </a:lnSpc>
              <a:spcBef>
                <a:spcPts val="8400"/>
              </a:spcBef>
              <a:spcAft>
                <a:spcPts val="0"/>
              </a:spcAft>
              <a:buSzPts val="6300"/>
              <a:buFont typeface="Arial"/>
              <a:buNone/>
              <a:defRPr sz="6300"/>
            </a:lvl8pPr>
            <a:lvl9pPr indent="-228600" lvl="8" marL="4114800" algn="l">
              <a:lnSpc>
                <a:spcPct val="115000"/>
              </a:lnSpc>
              <a:spcBef>
                <a:spcPts val="8400"/>
              </a:spcBef>
              <a:spcAft>
                <a:spcPts val="8400"/>
              </a:spcAft>
              <a:buSzPts val="6300"/>
              <a:buFont typeface="Arial"/>
              <a:buNone/>
              <a:defRPr sz="6300"/>
            </a:lvl9pPr>
          </a:lstStyle>
          <a:p/>
        </p:txBody>
      </p:sp>
      <p:sp>
        <p:nvSpPr>
          <p:cNvPr id="33" name="Google Shape;33;p9"/>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 point">
    <p:spTree>
      <p:nvGrpSpPr>
        <p:cNvPr id="34" name="Shape 34"/>
        <p:cNvGrpSpPr/>
        <p:nvPr/>
      </p:nvGrpSpPr>
      <p:grpSpPr>
        <a:xfrm>
          <a:off x="0" y="0"/>
          <a:ext cx="0" cy="0"/>
          <a:chOff x="0" y="0"/>
          <a:chExt cx="0" cy="0"/>
        </a:xfrm>
      </p:grpSpPr>
      <p:sp>
        <p:nvSpPr>
          <p:cNvPr id="35" name="Google Shape;35;p10"/>
          <p:cNvSpPr txBox="1"/>
          <p:nvPr>
            <p:ph type="title"/>
          </p:nvPr>
        </p:nvSpPr>
        <p:spPr>
          <a:xfrm>
            <a:off x="2353200" y="2880960"/>
            <a:ext cx="30565501" cy="26181298"/>
          </a:xfrm>
          <a:prstGeom prst="rect">
            <a:avLst/>
          </a:prstGeom>
          <a:noFill/>
          <a:ln>
            <a:noFill/>
          </a:ln>
        </p:spPr>
        <p:txBody>
          <a:bodyPr anchorCtr="0" anchor="ctr" bIns="479475" lIns="479475" spcFirstLastPara="1" rIns="479475" wrap="square" tIns="479475">
            <a:noAutofit/>
          </a:bodyPr>
          <a:lstStyle>
            <a:lvl1pPr lvl="0" algn="l">
              <a:lnSpc>
                <a:spcPct val="100000"/>
              </a:lnSpc>
              <a:spcBef>
                <a:spcPts val="0"/>
              </a:spcBef>
              <a:spcAft>
                <a:spcPts val="0"/>
              </a:spcAft>
              <a:buSzPts val="25200"/>
              <a:buFont typeface="Arial"/>
              <a:buNone/>
              <a:defRPr sz="25200"/>
            </a:lvl1pPr>
            <a:lvl2pPr lvl="1">
              <a:spcBef>
                <a:spcPts val="0"/>
              </a:spcBef>
              <a:spcAft>
                <a:spcPts val="0"/>
              </a:spcAft>
              <a:buSzPts val="25200"/>
              <a:buNone/>
              <a:defRPr sz="25200"/>
            </a:lvl2pPr>
            <a:lvl3pPr lvl="2">
              <a:spcBef>
                <a:spcPts val="0"/>
              </a:spcBef>
              <a:spcAft>
                <a:spcPts val="0"/>
              </a:spcAft>
              <a:buSzPts val="25200"/>
              <a:buNone/>
              <a:defRPr sz="25200"/>
            </a:lvl3pPr>
            <a:lvl4pPr lvl="3">
              <a:spcBef>
                <a:spcPts val="0"/>
              </a:spcBef>
              <a:spcAft>
                <a:spcPts val="0"/>
              </a:spcAft>
              <a:buSzPts val="25200"/>
              <a:buNone/>
              <a:defRPr sz="25200"/>
            </a:lvl4pPr>
            <a:lvl5pPr lvl="4">
              <a:spcBef>
                <a:spcPts val="0"/>
              </a:spcBef>
              <a:spcAft>
                <a:spcPts val="0"/>
              </a:spcAft>
              <a:buSzPts val="25200"/>
              <a:buNone/>
              <a:defRPr sz="25200"/>
            </a:lvl5pPr>
            <a:lvl6pPr lvl="5">
              <a:spcBef>
                <a:spcPts val="0"/>
              </a:spcBef>
              <a:spcAft>
                <a:spcPts val="0"/>
              </a:spcAft>
              <a:buSzPts val="25200"/>
              <a:buNone/>
              <a:defRPr sz="25200"/>
            </a:lvl6pPr>
            <a:lvl7pPr lvl="6">
              <a:spcBef>
                <a:spcPts val="0"/>
              </a:spcBef>
              <a:spcAft>
                <a:spcPts val="0"/>
              </a:spcAft>
              <a:buSzPts val="25200"/>
              <a:buNone/>
              <a:defRPr sz="25200"/>
            </a:lvl7pPr>
            <a:lvl8pPr lvl="7">
              <a:spcBef>
                <a:spcPts val="0"/>
              </a:spcBef>
              <a:spcAft>
                <a:spcPts val="0"/>
              </a:spcAft>
              <a:buSzPts val="25200"/>
              <a:buNone/>
              <a:defRPr sz="25200"/>
            </a:lvl8pPr>
            <a:lvl9pPr lvl="8">
              <a:spcBef>
                <a:spcPts val="0"/>
              </a:spcBef>
              <a:spcAft>
                <a:spcPts val="0"/>
              </a:spcAft>
              <a:buSzPts val="25200"/>
              <a:buNone/>
              <a:defRPr sz="25200"/>
            </a:lvl9pPr>
          </a:lstStyle>
          <a:p/>
        </p:txBody>
      </p:sp>
      <p:sp>
        <p:nvSpPr>
          <p:cNvPr id="36" name="Google Shape;36;p10"/>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 title and description">
    <p:spTree>
      <p:nvGrpSpPr>
        <p:cNvPr id="37" name="Shape 37"/>
        <p:cNvGrpSpPr/>
        <p:nvPr/>
      </p:nvGrpSpPr>
      <p:grpSpPr>
        <a:xfrm>
          <a:off x="0" y="0"/>
          <a:ext cx="0" cy="0"/>
          <a:chOff x="0" y="0"/>
          <a:chExt cx="0" cy="0"/>
        </a:xfrm>
      </p:grpSpPr>
      <p:sp>
        <p:nvSpPr>
          <p:cNvPr id="38" name="Google Shape;38;p11"/>
          <p:cNvSpPr/>
          <p:nvPr/>
        </p:nvSpPr>
        <p:spPr>
          <a:xfrm>
            <a:off x="21945600" y="-800"/>
            <a:ext cx="21945600" cy="32918401"/>
          </a:xfrm>
          <a:prstGeom prst="rect">
            <a:avLst/>
          </a:prstGeom>
          <a:solidFill>
            <a:schemeClr val="lt2"/>
          </a:solidFill>
          <a:ln>
            <a:noFill/>
          </a:ln>
        </p:spPr>
        <p:txBody>
          <a:bodyPr anchorCtr="0" anchor="ctr" bIns="479475" lIns="479475" spcFirstLastPara="1" rIns="479475" wrap="square" tIns="4794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1"/>
          <p:cNvSpPr txBox="1"/>
          <p:nvPr>
            <p:ph type="title"/>
          </p:nvPr>
        </p:nvSpPr>
        <p:spPr>
          <a:xfrm>
            <a:off x="1274400" y="7892319"/>
            <a:ext cx="19416900" cy="9486600"/>
          </a:xfrm>
          <a:prstGeom prst="rect">
            <a:avLst/>
          </a:prstGeom>
          <a:noFill/>
          <a:ln>
            <a:noFill/>
          </a:ln>
        </p:spPr>
        <p:txBody>
          <a:bodyPr anchorCtr="0" anchor="b" bIns="479475" lIns="479475" spcFirstLastPara="1" rIns="479475" wrap="square" tIns="479475">
            <a:noAutofit/>
          </a:bodyPr>
          <a:lstStyle>
            <a:lvl1pPr lvl="0" algn="ctr">
              <a:lnSpc>
                <a:spcPct val="100000"/>
              </a:lnSpc>
              <a:spcBef>
                <a:spcPts val="0"/>
              </a:spcBef>
              <a:spcAft>
                <a:spcPts val="0"/>
              </a:spcAft>
              <a:buSzPts val="22000"/>
              <a:buFont typeface="Arial"/>
              <a:buNone/>
              <a:defRPr sz="22000"/>
            </a:lvl1pPr>
            <a:lvl2pPr lvl="1" algn="ctr">
              <a:spcBef>
                <a:spcPts val="0"/>
              </a:spcBef>
              <a:spcAft>
                <a:spcPts val="0"/>
              </a:spcAft>
              <a:buSzPts val="22000"/>
              <a:buNone/>
              <a:defRPr sz="22000"/>
            </a:lvl2pPr>
            <a:lvl3pPr lvl="2" algn="ctr">
              <a:spcBef>
                <a:spcPts val="0"/>
              </a:spcBef>
              <a:spcAft>
                <a:spcPts val="0"/>
              </a:spcAft>
              <a:buSzPts val="22000"/>
              <a:buNone/>
              <a:defRPr sz="22000"/>
            </a:lvl3pPr>
            <a:lvl4pPr lvl="3" algn="ctr">
              <a:spcBef>
                <a:spcPts val="0"/>
              </a:spcBef>
              <a:spcAft>
                <a:spcPts val="0"/>
              </a:spcAft>
              <a:buSzPts val="22000"/>
              <a:buNone/>
              <a:defRPr sz="22000"/>
            </a:lvl4pPr>
            <a:lvl5pPr lvl="4" algn="ctr">
              <a:spcBef>
                <a:spcPts val="0"/>
              </a:spcBef>
              <a:spcAft>
                <a:spcPts val="0"/>
              </a:spcAft>
              <a:buSzPts val="22000"/>
              <a:buNone/>
              <a:defRPr sz="22000"/>
            </a:lvl5pPr>
            <a:lvl6pPr lvl="5" algn="ctr">
              <a:spcBef>
                <a:spcPts val="0"/>
              </a:spcBef>
              <a:spcAft>
                <a:spcPts val="0"/>
              </a:spcAft>
              <a:buSzPts val="22000"/>
              <a:buNone/>
              <a:defRPr sz="22000"/>
            </a:lvl6pPr>
            <a:lvl7pPr lvl="6" algn="ctr">
              <a:spcBef>
                <a:spcPts val="0"/>
              </a:spcBef>
              <a:spcAft>
                <a:spcPts val="0"/>
              </a:spcAft>
              <a:buSzPts val="22000"/>
              <a:buNone/>
              <a:defRPr sz="22000"/>
            </a:lvl7pPr>
            <a:lvl8pPr lvl="7" algn="ctr">
              <a:spcBef>
                <a:spcPts val="0"/>
              </a:spcBef>
              <a:spcAft>
                <a:spcPts val="0"/>
              </a:spcAft>
              <a:buSzPts val="22000"/>
              <a:buNone/>
              <a:defRPr sz="22000"/>
            </a:lvl8pPr>
            <a:lvl9pPr lvl="8" algn="ctr">
              <a:spcBef>
                <a:spcPts val="0"/>
              </a:spcBef>
              <a:spcAft>
                <a:spcPts val="0"/>
              </a:spcAft>
              <a:buSzPts val="22000"/>
              <a:buNone/>
              <a:defRPr sz="22000"/>
            </a:lvl9pPr>
          </a:lstStyle>
          <a:p/>
        </p:txBody>
      </p:sp>
      <p:sp>
        <p:nvSpPr>
          <p:cNvPr id="40" name="Google Shape;40;p11"/>
          <p:cNvSpPr txBox="1"/>
          <p:nvPr>
            <p:ph idx="1" type="subTitle"/>
          </p:nvPr>
        </p:nvSpPr>
        <p:spPr>
          <a:xfrm>
            <a:off x="1274400" y="17939680"/>
            <a:ext cx="19416900" cy="7904700"/>
          </a:xfrm>
          <a:prstGeom prst="rect">
            <a:avLst/>
          </a:prstGeom>
          <a:noFill/>
          <a:ln>
            <a:noFill/>
          </a:ln>
        </p:spPr>
        <p:txBody>
          <a:bodyPr anchorCtr="0" anchor="t" bIns="479475" lIns="479475" spcFirstLastPara="1" rIns="479475" wrap="square" tIns="479475">
            <a:noAutofit/>
          </a:bodyPr>
          <a:lstStyle>
            <a:lvl1pPr lvl="0" algn="ctr">
              <a:lnSpc>
                <a:spcPct val="100000"/>
              </a:lnSpc>
              <a:spcBef>
                <a:spcPts val="0"/>
              </a:spcBef>
              <a:spcAft>
                <a:spcPts val="0"/>
              </a:spcAft>
              <a:buSzPts val="11000"/>
              <a:buFont typeface="Arial"/>
              <a:buNone/>
              <a:defRPr sz="11000"/>
            </a:lvl1pPr>
            <a:lvl2pPr lvl="1" algn="ctr">
              <a:lnSpc>
                <a:spcPct val="100000"/>
              </a:lnSpc>
              <a:spcBef>
                <a:spcPts val="0"/>
              </a:spcBef>
              <a:spcAft>
                <a:spcPts val="0"/>
              </a:spcAft>
              <a:buSzPts val="11000"/>
              <a:buFont typeface="Arial"/>
              <a:buNone/>
              <a:defRPr sz="11000"/>
            </a:lvl2pPr>
            <a:lvl3pPr lvl="2" algn="ctr">
              <a:lnSpc>
                <a:spcPct val="100000"/>
              </a:lnSpc>
              <a:spcBef>
                <a:spcPts val="0"/>
              </a:spcBef>
              <a:spcAft>
                <a:spcPts val="0"/>
              </a:spcAft>
              <a:buSzPts val="11000"/>
              <a:buFont typeface="Arial"/>
              <a:buNone/>
              <a:defRPr sz="11000"/>
            </a:lvl3pPr>
            <a:lvl4pPr lvl="3" algn="ctr">
              <a:lnSpc>
                <a:spcPct val="100000"/>
              </a:lnSpc>
              <a:spcBef>
                <a:spcPts val="0"/>
              </a:spcBef>
              <a:spcAft>
                <a:spcPts val="0"/>
              </a:spcAft>
              <a:buSzPts val="11000"/>
              <a:buFont typeface="Arial"/>
              <a:buNone/>
              <a:defRPr sz="11000"/>
            </a:lvl4pPr>
            <a:lvl5pPr lvl="4" algn="ctr">
              <a:lnSpc>
                <a:spcPct val="100000"/>
              </a:lnSpc>
              <a:spcBef>
                <a:spcPts val="0"/>
              </a:spcBef>
              <a:spcAft>
                <a:spcPts val="0"/>
              </a:spcAft>
              <a:buSzPts val="11000"/>
              <a:buFont typeface="Arial"/>
              <a:buNone/>
              <a:defRPr sz="11000"/>
            </a:lvl5pPr>
            <a:lvl6pPr lvl="5" algn="ctr">
              <a:lnSpc>
                <a:spcPct val="100000"/>
              </a:lnSpc>
              <a:spcBef>
                <a:spcPts val="0"/>
              </a:spcBef>
              <a:spcAft>
                <a:spcPts val="0"/>
              </a:spcAft>
              <a:buSzPts val="11000"/>
              <a:buFont typeface="Arial"/>
              <a:buNone/>
              <a:defRPr sz="11000"/>
            </a:lvl6pPr>
            <a:lvl7pPr lvl="6" algn="ctr">
              <a:lnSpc>
                <a:spcPct val="100000"/>
              </a:lnSpc>
              <a:spcBef>
                <a:spcPts val="0"/>
              </a:spcBef>
              <a:spcAft>
                <a:spcPts val="0"/>
              </a:spcAft>
              <a:buSzPts val="11000"/>
              <a:buFont typeface="Arial"/>
              <a:buNone/>
              <a:defRPr sz="11000"/>
            </a:lvl7pPr>
            <a:lvl8pPr lvl="7" algn="ctr">
              <a:lnSpc>
                <a:spcPct val="100000"/>
              </a:lnSpc>
              <a:spcBef>
                <a:spcPts val="0"/>
              </a:spcBef>
              <a:spcAft>
                <a:spcPts val="0"/>
              </a:spcAft>
              <a:buSzPts val="11000"/>
              <a:buFont typeface="Arial"/>
              <a:buNone/>
              <a:defRPr sz="11000"/>
            </a:lvl8pPr>
            <a:lvl9pPr lvl="8" algn="ctr">
              <a:lnSpc>
                <a:spcPct val="100000"/>
              </a:lnSpc>
              <a:spcBef>
                <a:spcPts val="0"/>
              </a:spcBef>
              <a:spcAft>
                <a:spcPts val="0"/>
              </a:spcAft>
              <a:buSzPts val="11000"/>
              <a:buFont typeface="Arial"/>
              <a:buNone/>
              <a:defRPr sz="11000"/>
            </a:lvl9pPr>
          </a:lstStyle>
          <a:p/>
        </p:txBody>
      </p:sp>
      <p:sp>
        <p:nvSpPr>
          <p:cNvPr id="41" name="Google Shape;41;p11"/>
          <p:cNvSpPr txBox="1"/>
          <p:nvPr>
            <p:ph idx="2" type="body"/>
          </p:nvPr>
        </p:nvSpPr>
        <p:spPr>
          <a:xfrm>
            <a:off x="23709600" y="4634079"/>
            <a:ext cx="18417601" cy="23648701"/>
          </a:xfrm>
          <a:prstGeom prst="rect">
            <a:avLst/>
          </a:prstGeom>
          <a:noFill/>
          <a:ln>
            <a:noFill/>
          </a:ln>
        </p:spPr>
        <p:txBody>
          <a:bodyPr anchorCtr="0" anchor="ctr" bIns="479475" lIns="479475" spcFirstLastPara="1" rIns="479475" wrap="square" tIns="479475">
            <a:noAutofit/>
          </a:bodyPr>
          <a:lstStyle>
            <a:lvl1pPr indent="-228600" lvl="0" marL="457200" algn="l">
              <a:lnSpc>
                <a:spcPct val="115000"/>
              </a:lnSpc>
              <a:spcBef>
                <a:spcPts val="0"/>
              </a:spcBef>
              <a:spcAft>
                <a:spcPts val="0"/>
              </a:spcAft>
              <a:buSzPts val="9400"/>
              <a:buFont typeface="Arial"/>
              <a:buNone/>
              <a:defRPr/>
            </a:lvl1pPr>
            <a:lvl2pPr indent="-228600" lvl="1" marL="914400" algn="l">
              <a:lnSpc>
                <a:spcPct val="115000"/>
              </a:lnSpc>
              <a:spcBef>
                <a:spcPts val="8400"/>
              </a:spcBef>
              <a:spcAft>
                <a:spcPts val="0"/>
              </a:spcAft>
              <a:buSzPts val="7300"/>
              <a:buFont typeface="Arial"/>
              <a:buNone/>
              <a:defRPr/>
            </a:lvl2pPr>
            <a:lvl3pPr indent="-228600" lvl="2" marL="1371600" algn="l">
              <a:lnSpc>
                <a:spcPct val="115000"/>
              </a:lnSpc>
              <a:spcBef>
                <a:spcPts val="8400"/>
              </a:spcBef>
              <a:spcAft>
                <a:spcPts val="0"/>
              </a:spcAft>
              <a:buSzPts val="7300"/>
              <a:buFont typeface="Arial"/>
              <a:buNone/>
              <a:defRPr/>
            </a:lvl3pPr>
            <a:lvl4pPr indent="-228600" lvl="3" marL="1828800" algn="l">
              <a:lnSpc>
                <a:spcPct val="115000"/>
              </a:lnSpc>
              <a:spcBef>
                <a:spcPts val="8400"/>
              </a:spcBef>
              <a:spcAft>
                <a:spcPts val="0"/>
              </a:spcAft>
              <a:buSzPts val="7300"/>
              <a:buFont typeface="Arial"/>
              <a:buNone/>
              <a:defRPr/>
            </a:lvl4pPr>
            <a:lvl5pPr indent="-228600" lvl="4" marL="2286000" algn="l">
              <a:lnSpc>
                <a:spcPct val="115000"/>
              </a:lnSpc>
              <a:spcBef>
                <a:spcPts val="8400"/>
              </a:spcBef>
              <a:spcAft>
                <a:spcPts val="0"/>
              </a:spcAft>
              <a:buSzPts val="7300"/>
              <a:buFont typeface="Arial"/>
              <a:buNone/>
              <a:defRPr/>
            </a:lvl5pPr>
            <a:lvl6pPr indent="-228600" lvl="5" marL="2743200" algn="l">
              <a:lnSpc>
                <a:spcPct val="115000"/>
              </a:lnSpc>
              <a:spcBef>
                <a:spcPts val="8400"/>
              </a:spcBef>
              <a:spcAft>
                <a:spcPts val="0"/>
              </a:spcAft>
              <a:buSzPts val="7300"/>
              <a:buFont typeface="Arial"/>
              <a:buNone/>
              <a:defRPr/>
            </a:lvl6pPr>
            <a:lvl7pPr indent="-228600" lvl="6" marL="3200400" algn="l">
              <a:lnSpc>
                <a:spcPct val="115000"/>
              </a:lnSpc>
              <a:spcBef>
                <a:spcPts val="8400"/>
              </a:spcBef>
              <a:spcAft>
                <a:spcPts val="0"/>
              </a:spcAft>
              <a:buSzPts val="7300"/>
              <a:buFont typeface="Arial"/>
              <a:buNone/>
              <a:defRPr/>
            </a:lvl7pPr>
            <a:lvl8pPr indent="-228600" lvl="7" marL="3657600" algn="l">
              <a:lnSpc>
                <a:spcPct val="115000"/>
              </a:lnSpc>
              <a:spcBef>
                <a:spcPts val="8400"/>
              </a:spcBef>
              <a:spcAft>
                <a:spcPts val="0"/>
              </a:spcAft>
              <a:buSzPts val="7300"/>
              <a:buFont typeface="Arial"/>
              <a:buNone/>
              <a:defRPr/>
            </a:lvl8pPr>
            <a:lvl9pPr indent="-228600" lvl="8" marL="4114800" algn="l">
              <a:lnSpc>
                <a:spcPct val="115000"/>
              </a:lnSpc>
              <a:spcBef>
                <a:spcPts val="8400"/>
              </a:spcBef>
              <a:spcAft>
                <a:spcPts val="8400"/>
              </a:spcAft>
              <a:buSzPts val="7300"/>
              <a:buFont typeface="Arial"/>
              <a:buNone/>
              <a:defRPr/>
            </a:lvl9pPr>
          </a:lstStyle>
          <a:p/>
        </p:txBody>
      </p:sp>
      <p:sp>
        <p:nvSpPr>
          <p:cNvPr id="42" name="Google Shape;42;p11"/>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1496160" y="2848160"/>
            <a:ext cx="40898701" cy="3665400"/>
          </a:xfrm>
          <a:prstGeom prst="rect">
            <a:avLst/>
          </a:prstGeom>
          <a:noFill/>
          <a:ln>
            <a:noFill/>
          </a:ln>
        </p:spPr>
        <p:txBody>
          <a:bodyPr anchorCtr="0" anchor="t" bIns="479475" lIns="479475" spcFirstLastPara="1" rIns="479475" wrap="square" tIns="479475">
            <a:noAutofit/>
          </a:bodyPr>
          <a:lstStyle>
            <a:lvl1pPr lvl="0" marR="0" rtl="0" algn="l">
              <a:lnSpc>
                <a:spcPct val="100000"/>
              </a:lnSpc>
              <a:spcBef>
                <a:spcPts val="0"/>
              </a:spcBef>
              <a:spcAft>
                <a:spcPts val="0"/>
              </a:spcAft>
              <a:buClr>
                <a:schemeClr val="dk1"/>
              </a:buClr>
              <a:buSzPts val="14700"/>
              <a:buFont typeface="Arial"/>
              <a:buNone/>
              <a:defRPr b="0" i="0" sz="147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14700"/>
              <a:buFont typeface="Arial"/>
              <a:buNone/>
              <a:defRPr sz="14700">
                <a:solidFill>
                  <a:schemeClr val="dk1"/>
                </a:solidFill>
              </a:defRPr>
            </a:lvl2pPr>
            <a:lvl3pPr lvl="2">
              <a:spcBef>
                <a:spcPts val="0"/>
              </a:spcBef>
              <a:spcAft>
                <a:spcPts val="0"/>
              </a:spcAft>
              <a:buClr>
                <a:schemeClr val="dk1"/>
              </a:buClr>
              <a:buSzPts val="14700"/>
              <a:buFont typeface="Arial"/>
              <a:buNone/>
              <a:defRPr sz="14700">
                <a:solidFill>
                  <a:schemeClr val="dk1"/>
                </a:solidFill>
              </a:defRPr>
            </a:lvl3pPr>
            <a:lvl4pPr lvl="3">
              <a:spcBef>
                <a:spcPts val="0"/>
              </a:spcBef>
              <a:spcAft>
                <a:spcPts val="0"/>
              </a:spcAft>
              <a:buClr>
                <a:schemeClr val="dk1"/>
              </a:buClr>
              <a:buSzPts val="14700"/>
              <a:buFont typeface="Arial"/>
              <a:buNone/>
              <a:defRPr sz="14700">
                <a:solidFill>
                  <a:schemeClr val="dk1"/>
                </a:solidFill>
              </a:defRPr>
            </a:lvl4pPr>
            <a:lvl5pPr lvl="4">
              <a:spcBef>
                <a:spcPts val="0"/>
              </a:spcBef>
              <a:spcAft>
                <a:spcPts val="0"/>
              </a:spcAft>
              <a:buClr>
                <a:schemeClr val="dk1"/>
              </a:buClr>
              <a:buSzPts val="14700"/>
              <a:buFont typeface="Arial"/>
              <a:buNone/>
              <a:defRPr sz="14700">
                <a:solidFill>
                  <a:schemeClr val="dk1"/>
                </a:solidFill>
              </a:defRPr>
            </a:lvl5pPr>
            <a:lvl6pPr lvl="5">
              <a:spcBef>
                <a:spcPts val="0"/>
              </a:spcBef>
              <a:spcAft>
                <a:spcPts val="0"/>
              </a:spcAft>
              <a:buClr>
                <a:schemeClr val="dk1"/>
              </a:buClr>
              <a:buSzPts val="14700"/>
              <a:buFont typeface="Arial"/>
              <a:buNone/>
              <a:defRPr sz="14700">
                <a:solidFill>
                  <a:schemeClr val="dk1"/>
                </a:solidFill>
              </a:defRPr>
            </a:lvl6pPr>
            <a:lvl7pPr lvl="6">
              <a:spcBef>
                <a:spcPts val="0"/>
              </a:spcBef>
              <a:spcAft>
                <a:spcPts val="0"/>
              </a:spcAft>
              <a:buClr>
                <a:schemeClr val="dk1"/>
              </a:buClr>
              <a:buSzPts val="14700"/>
              <a:buFont typeface="Arial"/>
              <a:buNone/>
              <a:defRPr sz="14700">
                <a:solidFill>
                  <a:schemeClr val="dk1"/>
                </a:solidFill>
              </a:defRPr>
            </a:lvl7pPr>
            <a:lvl8pPr lvl="7">
              <a:spcBef>
                <a:spcPts val="0"/>
              </a:spcBef>
              <a:spcAft>
                <a:spcPts val="0"/>
              </a:spcAft>
              <a:buClr>
                <a:schemeClr val="dk1"/>
              </a:buClr>
              <a:buSzPts val="14700"/>
              <a:buFont typeface="Arial"/>
              <a:buNone/>
              <a:defRPr sz="14700">
                <a:solidFill>
                  <a:schemeClr val="dk1"/>
                </a:solidFill>
              </a:defRPr>
            </a:lvl8pPr>
            <a:lvl9pPr lvl="8">
              <a:spcBef>
                <a:spcPts val="0"/>
              </a:spcBef>
              <a:spcAft>
                <a:spcPts val="0"/>
              </a:spcAft>
              <a:buClr>
                <a:schemeClr val="dk1"/>
              </a:buClr>
              <a:buSzPts val="14700"/>
              <a:buFont typeface="Arial"/>
              <a:buNone/>
              <a:defRPr sz="14700">
                <a:solidFill>
                  <a:schemeClr val="dk1"/>
                </a:solidFill>
              </a:defRPr>
            </a:lvl9pPr>
          </a:lstStyle>
          <a:p/>
        </p:txBody>
      </p:sp>
      <p:sp>
        <p:nvSpPr>
          <p:cNvPr id="7" name="Google Shape;7;p2"/>
          <p:cNvSpPr txBox="1"/>
          <p:nvPr>
            <p:ph idx="1" type="body"/>
          </p:nvPr>
        </p:nvSpPr>
        <p:spPr>
          <a:xfrm>
            <a:off x="1496160" y="7375839"/>
            <a:ext cx="40898701" cy="21865201"/>
          </a:xfrm>
          <a:prstGeom prst="rect">
            <a:avLst/>
          </a:prstGeom>
          <a:noFill/>
          <a:ln>
            <a:noFill/>
          </a:ln>
        </p:spPr>
        <p:txBody>
          <a:bodyPr anchorCtr="0" anchor="t" bIns="479475" lIns="479475" spcFirstLastPara="1" rIns="479475" wrap="square" tIns="479475">
            <a:noAutofit/>
          </a:bodyPr>
          <a:lstStyle>
            <a:lvl1pPr indent="-228600" lvl="0" marL="457200" marR="0" rtl="0" algn="l">
              <a:lnSpc>
                <a:spcPct val="115000"/>
              </a:lnSpc>
              <a:spcBef>
                <a:spcPts val="0"/>
              </a:spcBef>
              <a:spcAft>
                <a:spcPts val="0"/>
              </a:spcAft>
              <a:buClr>
                <a:schemeClr val="dk2"/>
              </a:buClr>
              <a:buSzPts val="9400"/>
              <a:buFont typeface="Arial"/>
              <a:buNone/>
              <a:defRPr b="0" i="0" sz="9400" u="none" cap="none" strike="noStrike">
                <a:solidFill>
                  <a:schemeClr val="dk2"/>
                </a:solidFill>
                <a:latin typeface="Arial"/>
                <a:ea typeface="Arial"/>
                <a:cs typeface="Arial"/>
                <a:sym typeface="Arial"/>
              </a:defRPr>
            </a:lvl1pPr>
            <a:lvl2pPr indent="-228600" lvl="1" marL="914400" marR="0" rtl="0" algn="l">
              <a:lnSpc>
                <a:spcPct val="115000"/>
              </a:lnSpc>
              <a:spcBef>
                <a:spcPts val="8400"/>
              </a:spcBef>
              <a:spcAft>
                <a:spcPts val="0"/>
              </a:spcAft>
              <a:buClr>
                <a:schemeClr val="dk2"/>
              </a:buClr>
              <a:buSzPts val="7300"/>
              <a:buFont typeface="Arial"/>
              <a:buNone/>
              <a:defRPr b="0" i="0" sz="7300" u="none" cap="none" strike="noStrike">
                <a:solidFill>
                  <a:schemeClr val="dk2"/>
                </a:solidFill>
                <a:latin typeface="Arial"/>
                <a:ea typeface="Arial"/>
                <a:cs typeface="Arial"/>
                <a:sym typeface="Arial"/>
              </a:defRPr>
            </a:lvl2pPr>
            <a:lvl3pPr indent="-228600" lvl="2" marL="1371600" marR="0" rtl="0" algn="l">
              <a:lnSpc>
                <a:spcPct val="115000"/>
              </a:lnSpc>
              <a:spcBef>
                <a:spcPts val="8400"/>
              </a:spcBef>
              <a:spcAft>
                <a:spcPts val="0"/>
              </a:spcAft>
              <a:buClr>
                <a:schemeClr val="dk2"/>
              </a:buClr>
              <a:buSzPts val="7300"/>
              <a:buFont typeface="Arial"/>
              <a:buNone/>
              <a:defRPr b="0" i="0" sz="7300" u="none" cap="none" strike="noStrike">
                <a:solidFill>
                  <a:schemeClr val="dk2"/>
                </a:solidFill>
                <a:latin typeface="Arial"/>
                <a:ea typeface="Arial"/>
                <a:cs typeface="Arial"/>
                <a:sym typeface="Arial"/>
              </a:defRPr>
            </a:lvl3pPr>
            <a:lvl4pPr indent="-228600" lvl="3" marL="1828800" marR="0" rtl="0" algn="l">
              <a:lnSpc>
                <a:spcPct val="115000"/>
              </a:lnSpc>
              <a:spcBef>
                <a:spcPts val="8400"/>
              </a:spcBef>
              <a:spcAft>
                <a:spcPts val="0"/>
              </a:spcAft>
              <a:buClr>
                <a:schemeClr val="dk2"/>
              </a:buClr>
              <a:buSzPts val="7300"/>
              <a:buFont typeface="Arial"/>
              <a:buNone/>
              <a:defRPr b="0" i="0" sz="7300" u="none" cap="none" strike="noStrike">
                <a:solidFill>
                  <a:schemeClr val="dk2"/>
                </a:solidFill>
                <a:latin typeface="Arial"/>
                <a:ea typeface="Arial"/>
                <a:cs typeface="Arial"/>
                <a:sym typeface="Arial"/>
              </a:defRPr>
            </a:lvl4pPr>
            <a:lvl5pPr indent="-228600" lvl="4" marL="2286000" marR="0" rtl="0" algn="l">
              <a:lnSpc>
                <a:spcPct val="115000"/>
              </a:lnSpc>
              <a:spcBef>
                <a:spcPts val="8400"/>
              </a:spcBef>
              <a:spcAft>
                <a:spcPts val="0"/>
              </a:spcAft>
              <a:buClr>
                <a:schemeClr val="dk2"/>
              </a:buClr>
              <a:buSzPts val="7300"/>
              <a:buFont typeface="Arial"/>
              <a:buNone/>
              <a:defRPr b="0" i="0" sz="7300" u="none" cap="none" strike="noStrike">
                <a:solidFill>
                  <a:schemeClr val="dk2"/>
                </a:solidFill>
                <a:latin typeface="Arial"/>
                <a:ea typeface="Arial"/>
                <a:cs typeface="Arial"/>
                <a:sym typeface="Arial"/>
              </a:defRPr>
            </a:lvl5pPr>
            <a:lvl6pPr indent="-228600" lvl="5" marL="2743200" marR="0" rtl="0" algn="l">
              <a:lnSpc>
                <a:spcPct val="115000"/>
              </a:lnSpc>
              <a:spcBef>
                <a:spcPts val="8400"/>
              </a:spcBef>
              <a:spcAft>
                <a:spcPts val="0"/>
              </a:spcAft>
              <a:buClr>
                <a:schemeClr val="dk2"/>
              </a:buClr>
              <a:buSzPts val="7300"/>
              <a:buFont typeface="Arial"/>
              <a:buNone/>
              <a:defRPr b="0" i="0" sz="7300" u="none" cap="none" strike="noStrike">
                <a:solidFill>
                  <a:schemeClr val="dk2"/>
                </a:solidFill>
                <a:latin typeface="Arial"/>
                <a:ea typeface="Arial"/>
                <a:cs typeface="Arial"/>
                <a:sym typeface="Arial"/>
              </a:defRPr>
            </a:lvl6pPr>
            <a:lvl7pPr indent="-228600" lvl="6" marL="3200400" marR="0" rtl="0" algn="l">
              <a:lnSpc>
                <a:spcPct val="115000"/>
              </a:lnSpc>
              <a:spcBef>
                <a:spcPts val="8400"/>
              </a:spcBef>
              <a:spcAft>
                <a:spcPts val="0"/>
              </a:spcAft>
              <a:buClr>
                <a:schemeClr val="dk2"/>
              </a:buClr>
              <a:buSzPts val="7300"/>
              <a:buFont typeface="Arial"/>
              <a:buNone/>
              <a:defRPr b="0" i="0" sz="7300" u="none" cap="none" strike="noStrike">
                <a:solidFill>
                  <a:schemeClr val="dk2"/>
                </a:solidFill>
                <a:latin typeface="Arial"/>
                <a:ea typeface="Arial"/>
                <a:cs typeface="Arial"/>
                <a:sym typeface="Arial"/>
              </a:defRPr>
            </a:lvl7pPr>
            <a:lvl8pPr indent="-228600" lvl="7" marL="3657600" marR="0" rtl="0" algn="l">
              <a:lnSpc>
                <a:spcPct val="115000"/>
              </a:lnSpc>
              <a:spcBef>
                <a:spcPts val="8400"/>
              </a:spcBef>
              <a:spcAft>
                <a:spcPts val="0"/>
              </a:spcAft>
              <a:buClr>
                <a:schemeClr val="dk2"/>
              </a:buClr>
              <a:buSzPts val="7300"/>
              <a:buFont typeface="Arial"/>
              <a:buNone/>
              <a:defRPr b="0" i="0" sz="7300" u="none" cap="none" strike="noStrike">
                <a:solidFill>
                  <a:schemeClr val="dk2"/>
                </a:solidFill>
                <a:latin typeface="Arial"/>
                <a:ea typeface="Arial"/>
                <a:cs typeface="Arial"/>
                <a:sym typeface="Arial"/>
              </a:defRPr>
            </a:lvl8pPr>
            <a:lvl9pPr indent="-228600" lvl="8" marL="4114800" marR="0" rtl="0" algn="l">
              <a:lnSpc>
                <a:spcPct val="115000"/>
              </a:lnSpc>
              <a:spcBef>
                <a:spcPts val="8400"/>
              </a:spcBef>
              <a:spcAft>
                <a:spcPts val="8400"/>
              </a:spcAft>
              <a:buClr>
                <a:schemeClr val="dk2"/>
              </a:buClr>
              <a:buSzPts val="7300"/>
              <a:buFont typeface="Arial"/>
              <a:buNone/>
              <a:defRPr b="0" i="0" sz="7300" u="none" cap="none" strike="noStrike">
                <a:solidFill>
                  <a:schemeClr val="dk2"/>
                </a:solidFill>
                <a:latin typeface="Arial"/>
                <a:ea typeface="Arial"/>
                <a:cs typeface="Arial"/>
                <a:sym typeface="Arial"/>
              </a:defRPr>
            </a:lvl9pPr>
          </a:lstStyle>
          <a:p/>
        </p:txBody>
      </p:sp>
      <p:sp>
        <p:nvSpPr>
          <p:cNvPr id="8" name="Google Shape;8;p2"/>
          <p:cNvSpPr txBox="1"/>
          <p:nvPr>
            <p:ph idx="12" type="sldNum"/>
          </p:nvPr>
        </p:nvSpPr>
        <p:spPr>
          <a:xfrm>
            <a:off x="40667797" y="29844588"/>
            <a:ext cx="2633700" cy="2519100"/>
          </a:xfrm>
          <a:prstGeom prst="rect">
            <a:avLst/>
          </a:prstGeom>
          <a:noFill/>
          <a:ln>
            <a:noFill/>
          </a:ln>
        </p:spPr>
        <p:txBody>
          <a:bodyPr anchorCtr="0" anchor="ctr" bIns="479475" lIns="479475" spcFirstLastPara="1" rIns="479475" wrap="square" tIns="479475">
            <a:noAutofit/>
          </a:bodyPr>
          <a:lstStyle>
            <a:lvl1pPr indent="0" lvl="0"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5200"/>
              <a:buFont typeface="Arial"/>
              <a:buNone/>
              <a:defRPr b="0" i="0" sz="5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CCCCC"/>
        </a:solidFill>
      </p:bgPr>
    </p:bg>
    <p:spTree>
      <p:nvGrpSpPr>
        <p:cNvPr id="53" name="Shape 53"/>
        <p:cNvGrpSpPr/>
        <p:nvPr/>
      </p:nvGrpSpPr>
      <p:grpSpPr>
        <a:xfrm>
          <a:off x="0" y="0"/>
          <a:ext cx="0" cy="0"/>
          <a:chOff x="0" y="0"/>
          <a:chExt cx="0" cy="0"/>
        </a:xfrm>
      </p:grpSpPr>
      <p:sp>
        <p:nvSpPr>
          <p:cNvPr id="54" name="Google Shape;54;p1"/>
          <p:cNvSpPr/>
          <p:nvPr/>
        </p:nvSpPr>
        <p:spPr>
          <a:xfrm>
            <a:off x="475" y="0"/>
            <a:ext cx="43891199" cy="4797900"/>
          </a:xfrm>
          <a:prstGeom prst="rect">
            <a:avLst/>
          </a:prstGeom>
          <a:solidFill>
            <a:srgbClr val="00573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7200"/>
              <a:buFont typeface="Arial"/>
              <a:buNone/>
            </a:pPr>
            <a:r>
              <a:t/>
            </a:r>
            <a:endParaRPr b="0" i="0" sz="7200" u="none" cap="none" strike="noStrike">
              <a:solidFill>
                <a:srgbClr val="FFFFFF"/>
              </a:solidFill>
              <a:latin typeface="Arial"/>
              <a:ea typeface="Arial"/>
              <a:cs typeface="Arial"/>
              <a:sym typeface="Arial"/>
            </a:endParaRPr>
          </a:p>
        </p:txBody>
      </p:sp>
      <p:sp>
        <p:nvSpPr>
          <p:cNvPr id="55" name="Google Shape;55;p1"/>
          <p:cNvSpPr txBox="1"/>
          <p:nvPr/>
        </p:nvSpPr>
        <p:spPr>
          <a:xfrm>
            <a:off x="33865825" y="21480250"/>
            <a:ext cx="135300" cy="90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 name="Google Shape;56;p1"/>
          <p:cNvSpPr txBox="1"/>
          <p:nvPr/>
        </p:nvSpPr>
        <p:spPr>
          <a:xfrm>
            <a:off x="11364050" y="827350"/>
            <a:ext cx="25974000" cy="3030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1"/>
          <p:cNvSpPr/>
          <p:nvPr/>
        </p:nvSpPr>
        <p:spPr>
          <a:xfrm>
            <a:off x="1401000" y="5308875"/>
            <a:ext cx="13032000" cy="27114000"/>
          </a:xfrm>
          <a:prstGeom prst="rect">
            <a:avLst/>
          </a:prstGeom>
          <a:solidFill>
            <a:srgbClr val="FFFFFF"/>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Abstract</a:t>
            </a:r>
            <a:endParaRPr/>
          </a:p>
          <a:p>
            <a:pPr indent="0" lvl="0" marL="0" marR="0" rtl="0" algn="ctr">
              <a:lnSpc>
                <a:spcPct val="100000"/>
              </a:lnSpc>
              <a:spcBef>
                <a:spcPts val="0"/>
              </a:spcBef>
              <a:spcAft>
                <a:spcPts val="0"/>
              </a:spcAft>
              <a:buClr>
                <a:srgbClr val="000000"/>
              </a:buClr>
              <a:buSzPts val="2800"/>
              <a:buFont typeface="Arial"/>
              <a:buNone/>
            </a:pPr>
            <a:r>
              <a:rPr lang="en" sz="2800">
                <a:latin typeface="Lato"/>
                <a:ea typeface="Lato"/>
                <a:cs typeface="Lato"/>
                <a:sym typeface="Lato"/>
              </a:rPr>
              <a:t>Children with disabilities are less likely to engage in positive social interactions than their typically developing peers. Reinforcement (R+), an evidence-based practice, describes the relationship between learner behavior and a consequence that follows the behavior, where the relationship between the learner’s use of a skill or behavior and the consequence is only reinforcing if the consequence increases the likelihood the learner performs the skill or behavior. </a:t>
            </a:r>
            <a:r>
              <a:rPr lang="en" sz="2800">
                <a:solidFill>
                  <a:schemeClr val="dk1"/>
                </a:solidFill>
                <a:latin typeface="Lato"/>
                <a:ea typeface="Lato"/>
                <a:cs typeface="Lato"/>
                <a:sym typeface="Lato"/>
              </a:rPr>
              <a:t>R+ has shown positive results in changing behaviors and acquiring new skills in previous research, and interpretation of the study results align with prior studies outcomes.</a:t>
            </a:r>
            <a:r>
              <a:rPr lang="en" sz="2800">
                <a:latin typeface="Lato"/>
                <a:ea typeface="Lato"/>
                <a:cs typeface="Lato"/>
                <a:sym typeface="Lato"/>
              </a:rPr>
              <a:t> </a:t>
            </a:r>
            <a:r>
              <a:rPr lang="en" sz="2800">
                <a:latin typeface="Lato"/>
                <a:ea typeface="Lato"/>
                <a:cs typeface="Lato"/>
                <a:sym typeface="Lato"/>
              </a:rPr>
              <a:t>Due to the limitations within this study, it is important that researchers continue to study the effects R+ has on increasing the duration of positive social interactions during physical activity (PA) in children with disabilities.</a:t>
            </a:r>
            <a:endParaRPr sz="2800">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sz="2800">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Social Significance</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rPr lang="en" sz="2800">
                <a:latin typeface="Lato"/>
                <a:ea typeface="Lato"/>
                <a:cs typeface="Lato"/>
                <a:sym typeface="Lato"/>
              </a:rPr>
              <a:t>Researchers have demonstrated that PA increases overall physical health along with decreasing the risk for heart or respiratory diseases, as well as providing significant opportunities for social interactions (Todd &amp; Reid, 2006). </a:t>
            </a:r>
            <a:endParaRPr sz="2800">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rPr lang="en" sz="2800">
                <a:latin typeface="Lato"/>
                <a:ea typeface="Lato"/>
                <a:cs typeface="Lato"/>
                <a:sym typeface="Lato"/>
              </a:rPr>
              <a:t>R+ is a common behavior management technique used by teachers, including special educators, as well as therapists, paraprofessionals, early interventionist and community-based programs, and even by parents in their homes. Reinforcement describes the relationship between learner behavior and a consequence that follows the behavior where the relationship between the learner’s use of a skill or behavior and the consequence is only reinforcing if the consequence increases the likelihood the learner performs the skill or behavior (Sam &amp; AFIRM, 2015).</a:t>
            </a:r>
            <a:endParaRPr sz="2800">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sz="2800">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Purpose</a:t>
            </a:r>
            <a:endParaRPr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rPr lang="en" sz="2800">
                <a:latin typeface="Lato"/>
                <a:ea typeface="Lato"/>
                <a:cs typeface="Lato"/>
                <a:sym typeface="Lato"/>
              </a:rPr>
              <a:t>The purpose of this study was to determine if R+ increases the duration of positive social interaction during PA for students with disabilities in the physical education setting.</a:t>
            </a:r>
            <a:endParaRPr sz="2800">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sz="2800">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Hypothesis</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rPr lang="en" sz="2800">
                <a:latin typeface="Lato"/>
                <a:ea typeface="Lato"/>
                <a:cs typeface="Lato"/>
                <a:sym typeface="Lato"/>
              </a:rPr>
              <a:t>The researcher believe the implementation of R+ as an intervention in the physical education setting will increase the duration of positive social interaction during PA.</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t/>
            </a:r>
            <a:endParaRPr b="1" sz="2800">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Method</a:t>
            </a:r>
            <a:endParaRPr b="1" i="0" sz="2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Participant</a:t>
            </a:r>
            <a:endParaRPr/>
          </a:p>
          <a:p>
            <a:pPr indent="0" lvl="0" marL="0" marR="0" rtl="0" algn="l">
              <a:lnSpc>
                <a:spcPct val="100000"/>
              </a:lnSpc>
              <a:spcBef>
                <a:spcPts val="0"/>
              </a:spcBef>
              <a:spcAft>
                <a:spcPts val="0"/>
              </a:spcAft>
              <a:buClr>
                <a:srgbClr val="000000"/>
              </a:buClr>
              <a:buSzPts val="2800"/>
              <a:buFont typeface="Arial"/>
              <a:buNone/>
            </a:pPr>
            <a:r>
              <a:rPr lang="en" sz="2800">
                <a:latin typeface="Lato"/>
                <a:ea typeface="Lato"/>
                <a:cs typeface="Lato"/>
                <a:sym typeface="Lato"/>
              </a:rPr>
              <a:t>The participant of this study is a 13-year-old male with Fragile X Syndrome and qualifies for special education under Other Health Impairment with a diagnosis of Fragile X Syndrome, generalized anxiety disorder, and receptive/expressive and academic delays. Due to the participants diagnosis, they experience social anxiety and withdrawal in physically active group settings, as well as fine and gross motor deficits, qualifying them for adapted physical education services. The participant was selected based upon (1) the placement of the author’s student teaching assignment in their special education credential program, (2) participant’s qualification for adapted physical education, (3) participant’s placement in a physical education class, and (4) the participant’s low positive social interactions in physically active group settings. </a:t>
            </a:r>
            <a:endParaRPr i="0" sz="2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Dependent Variable</a:t>
            </a:r>
            <a:endParaRPr b="1"/>
          </a:p>
          <a:p>
            <a:pPr indent="0" lvl="0" marL="0" marR="0" rtl="0" algn="l">
              <a:lnSpc>
                <a:spcPct val="100000"/>
              </a:lnSpc>
              <a:spcBef>
                <a:spcPts val="0"/>
              </a:spcBef>
              <a:spcAft>
                <a:spcPts val="0"/>
              </a:spcAft>
              <a:buClr>
                <a:srgbClr val="000000"/>
              </a:buClr>
              <a:buSzPts val="2800"/>
              <a:buFont typeface="Arial"/>
              <a:buNone/>
            </a:pPr>
            <a:r>
              <a:rPr lang="en" sz="2800">
                <a:latin typeface="Lato"/>
                <a:ea typeface="Lato"/>
                <a:cs typeface="Lato"/>
                <a:sym typeface="Lato"/>
              </a:rPr>
              <a:t>The target behavior of this study is duration of positive social interactions during PA in a physical education setting. This study will look at the duration of time the target student engages in positive social interactions during physical activity in a physical education setting within 50-minute sessions. </a:t>
            </a:r>
            <a:endParaRPr sz="2800">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Arial"/>
              <a:buNone/>
            </a:pPr>
            <a:r>
              <a:rPr b="1" i="0" lang="en" sz="2800" u="none" cap="none" strike="noStrike">
                <a:solidFill>
                  <a:srgbClr val="000000"/>
                </a:solidFill>
                <a:latin typeface="Lato"/>
                <a:ea typeface="Lato"/>
                <a:cs typeface="Lato"/>
                <a:sym typeface="Lato"/>
              </a:rPr>
              <a:t>Independent Variable</a:t>
            </a:r>
            <a:endParaRPr/>
          </a:p>
          <a:p>
            <a:pPr indent="0" lvl="0" marL="0" marR="0" rtl="0" algn="l">
              <a:lnSpc>
                <a:spcPct val="100000"/>
              </a:lnSpc>
              <a:spcBef>
                <a:spcPts val="0"/>
              </a:spcBef>
              <a:spcAft>
                <a:spcPts val="0"/>
              </a:spcAft>
              <a:buClr>
                <a:srgbClr val="000000"/>
              </a:buClr>
              <a:buSzPts val="2800"/>
              <a:buFont typeface="Arial"/>
              <a:buNone/>
            </a:pPr>
            <a:r>
              <a:rPr lang="en" sz="2800">
                <a:latin typeface="Lato"/>
                <a:ea typeface="Lato"/>
                <a:cs typeface="Lato"/>
                <a:sym typeface="Lato"/>
              </a:rPr>
              <a:t>R+ is used to teach target skills and increase desired behaviors. R+ was determined an evidence-based practice by criteria set by the National Professional Development Center on Autism Spectrum Disorder (NPDC, 2014) with 43 single case design studies (Sam &amp; AFIRM, 2015). Literature between 1990 and 2011 were reviewed and reported in their NPDC 2014 Evidence-Based Practice Report. This report states that R+ has been effective for students with ASD from birth to age 22, and can be used effectively to address social, communication, behavior, joint attention, play, cognitive, school readiness, academic, motor, adaptive, and vocational outc</a:t>
            </a:r>
            <a:r>
              <a:rPr lang="en" sz="2900">
                <a:latin typeface="Lato"/>
                <a:ea typeface="Lato"/>
                <a:cs typeface="Lato"/>
                <a:sym typeface="Lato"/>
              </a:rPr>
              <a:t>omes (Sam &amp; AFIRM, 2015).</a:t>
            </a:r>
            <a:endParaRPr i="0" sz="29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Lato"/>
              <a:ea typeface="Lato"/>
              <a:cs typeface="Lato"/>
              <a:sym typeface="Lato"/>
            </a:endParaRPr>
          </a:p>
        </p:txBody>
      </p:sp>
      <p:sp>
        <p:nvSpPr>
          <p:cNvPr id="58" name="Google Shape;58;p1"/>
          <p:cNvSpPr/>
          <p:nvPr/>
        </p:nvSpPr>
        <p:spPr>
          <a:xfrm>
            <a:off x="29635800" y="29905050"/>
            <a:ext cx="13032000" cy="2517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Lato"/>
              <a:buNone/>
            </a:pPr>
            <a:r>
              <a:rPr b="1" i="0" lang="en" sz="1700" u="none" cap="none" strike="noStrike">
                <a:solidFill>
                  <a:srgbClr val="000000"/>
                </a:solidFill>
                <a:latin typeface="Lato"/>
                <a:ea typeface="Lato"/>
                <a:cs typeface="Lato"/>
                <a:sym typeface="Lato"/>
              </a:rPr>
              <a:t>Citations</a:t>
            </a:r>
            <a:endParaRPr b="0" i="0" sz="1300" u="none" cap="none" strike="noStrike">
              <a:solidFill>
                <a:srgbClr val="000000"/>
              </a:solidFill>
              <a:latin typeface="Lato"/>
              <a:ea typeface="Lato"/>
              <a:cs typeface="Lato"/>
              <a:sym typeface="Lato"/>
            </a:endParaRPr>
          </a:p>
          <a:p>
            <a:pPr indent="0" lvl="0" marL="0" rtl="0" algn="l">
              <a:lnSpc>
                <a:spcPct val="100000"/>
              </a:lnSpc>
              <a:spcBef>
                <a:spcPts val="1200"/>
              </a:spcBef>
              <a:spcAft>
                <a:spcPts val="0"/>
              </a:spcAft>
              <a:buClr>
                <a:schemeClr val="dk1"/>
              </a:buClr>
              <a:buSzPts val="1100"/>
              <a:buFont typeface="Arial"/>
              <a:buNone/>
            </a:pPr>
            <a:r>
              <a:rPr lang="en" sz="1100">
                <a:solidFill>
                  <a:schemeClr val="dk1"/>
                </a:solidFill>
              </a:rPr>
              <a:t>Gable, R. A. (1991) from: Cartwright, C. A., &amp; Cartwright, G. P. (1970). Determining the motivational systems of individual children. Teaching Exceptional Children, 2:3, 143-149. </a:t>
            </a:r>
            <a:r>
              <a:rPr i="1" lang="en" sz="1100">
                <a:solidFill>
                  <a:schemeClr val="dk1"/>
                </a:solidFill>
              </a:rPr>
              <a:t>Forced-Choice  Reinforcement Survey.</a:t>
            </a:r>
            <a:endParaRPr i="1" sz="1100">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 sz="1100">
                <a:solidFill>
                  <a:schemeClr val="dk1"/>
                </a:solidFill>
              </a:rPr>
              <a:t>Maria Kosma, Bradley J. Cardinal &amp; Pauli Rintala (2002) Motivating Individuals With Disabilities to Be Physically Active, Quest, 54:2, 116-132</a:t>
            </a:r>
            <a:endParaRPr sz="1100">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 sz="1100">
                <a:solidFill>
                  <a:schemeClr val="dk1"/>
                </a:solidFill>
              </a:rPr>
              <a:t>Mason, S. A., &amp; Egel, A. L. (1995). What does Amy like? Using a mini-reinforcer assessment to increase student participation in instructional activities. </a:t>
            </a:r>
            <a:r>
              <a:rPr i="1" lang="en" sz="1100">
                <a:solidFill>
                  <a:schemeClr val="dk1"/>
                </a:solidFill>
              </a:rPr>
              <a:t>Teaching Exceptional Children</a:t>
            </a:r>
            <a:r>
              <a:rPr lang="en" sz="1100">
                <a:solidFill>
                  <a:schemeClr val="dk1"/>
                </a:solidFill>
              </a:rPr>
              <a:t>, 28, 42-45.</a:t>
            </a:r>
            <a:endParaRPr sz="1100">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 sz="1100">
                <a:solidFill>
                  <a:schemeClr val="dk1"/>
                </a:solidFill>
              </a:rPr>
              <a:t>Sam, A., &amp; AFIRM Team. (2015). Reinforcement. Chapel Hill, NC: National Professional Development Center on Autism Spectrum Disorder, FPG Child Development Center, University of North   Carolina.</a:t>
            </a:r>
            <a:endParaRPr sz="1100">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 sz="1100">
                <a:solidFill>
                  <a:schemeClr val="dk1"/>
                </a:solidFill>
              </a:rPr>
              <a:t>Todd, T., &amp; Reid, G. (2006). Increasing physical activity in individuals with autism. </a:t>
            </a:r>
            <a:r>
              <a:rPr i="1" lang="en" sz="1100">
                <a:solidFill>
                  <a:schemeClr val="dk1"/>
                </a:solidFill>
              </a:rPr>
              <a:t>Focus on Autism and 	Other Developmental Disabilities, 21</a:t>
            </a:r>
            <a:r>
              <a:rPr lang="en" sz="1100">
                <a:solidFill>
                  <a:schemeClr val="dk1"/>
                </a:solidFill>
              </a:rPr>
              <a:t>(3), 167-176.</a:t>
            </a:r>
            <a:endParaRPr sz="1100">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 sz="1100">
                <a:solidFill>
                  <a:schemeClr val="dk1"/>
                </a:solidFill>
                <a:latin typeface="Calibri"/>
                <a:ea typeface="Calibri"/>
                <a:cs typeface="Calibri"/>
                <a:sym typeface="Calibri"/>
              </a:rPr>
              <a:t>Williams, J. A., Koegel, R. L., &amp; Egel, A. L. (1981). Response-reinforcer relationships and improved learning in autistic children. </a:t>
            </a:r>
            <a:r>
              <a:rPr i="1" lang="en" sz="1100">
                <a:solidFill>
                  <a:schemeClr val="dk1"/>
                </a:solidFill>
                <a:latin typeface="Calibri"/>
                <a:ea typeface="Calibri"/>
                <a:cs typeface="Calibri"/>
                <a:sym typeface="Calibri"/>
              </a:rPr>
              <a:t>Journal of applied behavior analysis</a:t>
            </a:r>
            <a:r>
              <a:rPr lang="en" sz="1100">
                <a:solidFill>
                  <a:schemeClr val="dk1"/>
                </a:solidFill>
                <a:latin typeface="Calibri"/>
                <a:ea typeface="Calibri"/>
                <a:cs typeface="Calibri"/>
                <a:sym typeface="Calibri"/>
              </a:rPr>
              <a:t>, </a:t>
            </a:r>
            <a:r>
              <a:rPr i="1" lang="en" sz="1100">
                <a:solidFill>
                  <a:schemeClr val="dk1"/>
                </a:solidFill>
                <a:latin typeface="Calibri"/>
                <a:ea typeface="Calibri"/>
                <a:cs typeface="Calibri"/>
                <a:sym typeface="Calibri"/>
              </a:rPr>
              <a:t>14</a:t>
            </a:r>
            <a:r>
              <a:rPr lang="en" sz="1100">
                <a:solidFill>
                  <a:schemeClr val="dk1"/>
                </a:solidFill>
                <a:latin typeface="Calibri"/>
                <a:ea typeface="Calibri"/>
                <a:cs typeface="Calibri"/>
                <a:sym typeface="Calibri"/>
              </a:rPr>
              <a:t>(1), 53–60. </a:t>
            </a:r>
            <a:r>
              <a:rPr lang="en" sz="1100"/>
              <a:t> </a:t>
            </a:r>
            <a:r>
              <a:rPr lang="en" sz="1100">
                <a:solidFill>
                  <a:schemeClr val="dk1"/>
                </a:solidFill>
              </a:rPr>
              <a:t>         </a:t>
            </a:r>
            <a:endParaRPr sz="1100">
              <a:solidFill>
                <a:schemeClr val="dk1"/>
              </a:solidFill>
            </a:endParaRPr>
          </a:p>
          <a:p>
            <a:pPr indent="0" lvl="0" marL="0" marR="0" rtl="0" algn="l">
              <a:lnSpc>
                <a:spcPct val="100000"/>
              </a:lnSpc>
              <a:spcBef>
                <a:spcPts val="1200"/>
              </a:spcBef>
              <a:spcAft>
                <a:spcPts val="0"/>
              </a:spcAft>
              <a:buClr>
                <a:srgbClr val="000000"/>
              </a:buClr>
              <a:buSzPts val="1400"/>
              <a:buFont typeface="Lato"/>
              <a:buNone/>
            </a:pPr>
            <a:r>
              <a:rPr b="0" i="0" lang="en" sz="1400" u="none" cap="none" strike="noStrike">
                <a:solidFill>
                  <a:srgbClr val="000000"/>
                </a:solidFill>
                <a:latin typeface="Lato"/>
                <a:ea typeface="Lato"/>
                <a:cs typeface="Lato"/>
                <a:sym typeface="Lato"/>
              </a:rPr>
              <a:t> </a:t>
            </a:r>
            <a:endParaRPr/>
          </a:p>
        </p:txBody>
      </p:sp>
      <p:sp>
        <p:nvSpPr>
          <p:cNvPr id="59" name="Google Shape;59;p1"/>
          <p:cNvSpPr/>
          <p:nvPr/>
        </p:nvSpPr>
        <p:spPr>
          <a:xfrm>
            <a:off x="15334825" y="5308875"/>
            <a:ext cx="13032000" cy="24535500"/>
          </a:xfrm>
          <a:prstGeom prst="rect">
            <a:avLst/>
          </a:prstGeom>
          <a:solidFill>
            <a:srgbClr val="FFFFFF"/>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800"/>
              <a:buFont typeface="Lato"/>
              <a:buNone/>
            </a:pPr>
            <a:r>
              <a:t/>
            </a:r>
            <a:endParaRPr b="1" sz="2800">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Research Design </a:t>
            </a:r>
            <a:endParaRPr i="0" sz="2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Lato"/>
              <a:buNone/>
            </a:pPr>
            <a:r>
              <a:rPr b="1" i="1" lang="en" sz="2800" u="none" cap="none" strike="noStrike">
                <a:solidFill>
                  <a:srgbClr val="000000"/>
                </a:solidFill>
                <a:latin typeface="Lato"/>
                <a:ea typeface="Lato"/>
                <a:cs typeface="Lato"/>
                <a:sym typeface="Lato"/>
              </a:rPr>
              <a:t>Baselines</a:t>
            </a:r>
            <a:endParaRPr sz="2800">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Arial"/>
              <a:buNone/>
            </a:pPr>
            <a:r>
              <a:rPr lang="en" sz="2800">
                <a:latin typeface="Lato"/>
                <a:ea typeface="Lato"/>
                <a:cs typeface="Lato"/>
                <a:sym typeface="Lato"/>
              </a:rPr>
              <a:t>During Baseline Phase 1, the research assistant sat or stood at the parameter of the physical activity area for observation. Data was collected on whether the student was engaged in positive social interaction during the activity or not every 5 minutes, allowing a total of 10 opportunities. Baseline (A1) data was collected in two sets of two consecutive school days for a total of 4 days.</a:t>
            </a:r>
            <a:endParaRPr sz="2800">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Arial"/>
              <a:buNone/>
            </a:pPr>
            <a:r>
              <a:rPr lang="en" sz="2800">
                <a:latin typeface="Lato"/>
                <a:ea typeface="Lato"/>
                <a:cs typeface="Lato"/>
                <a:sym typeface="Lato"/>
              </a:rPr>
              <a:t>During Baseline Phase 2, data was collected using the same procedures as Baseline Phase 1 (A1). Baseline Phase 2 (A2) data was collected across 4 consecutive school days.</a:t>
            </a:r>
            <a:endParaRPr sz="2800">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Lato"/>
              <a:buNone/>
            </a:pPr>
            <a:r>
              <a:rPr b="1" i="1" lang="en" sz="2800" u="none" cap="none" strike="noStrike">
                <a:solidFill>
                  <a:srgbClr val="000000"/>
                </a:solidFill>
                <a:latin typeface="Lato"/>
                <a:ea typeface="Lato"/>
                <a:cs typeface="Lato"/>
                <a:sym typeface="Lato"/>
              </a:rPr>
              <a:t>Intervention</a:t>
            </a:r>
            <a:endParaRPr/>
          </a:p>
          <a:p>
            <a:pPr indent="0" lvl="0" marL="0" marR="0" rtl="0" algn="l">
              <a:lnSpc>
                <a:spcPct val="100000"/>
              </a:lnSpc>
              <a:spcBef>
                <a:spcPts val="0"/>
              </a:spcBef>
              <a:spcAft>
                <a:spcPts val="0"/>
              </a:spcAft>
              <a:buClr>
                <a:srgbClr val="000000"/>
              </a:buClr>
              <a:buSzPts val="2800"/>
              <a:buFont typeface="Arial"/>
              <a:buNone/>
            </a:pPr>
            <a:r>
              <a:rPr lang="en" sz="2800">
                <a:latin typeface="Lato"/>
                <a:ea typeface="Lato"/>
                <a:cs typeface="Lato"/>
                <a:sym typeface="Lato"/>
              </a:rPr>
              <a:t>During the Intervention Phase 1, the participant was shown the reinforcer menu and instructed to engage in positive social interactions with peers during physical education. The research assistant stood at the parameter of the PA area for observation and to administer positive reinforcement when the participant used the target behavior. If the student was engaged in positive social interaction during PA, the student received R+ predetermined by the reinforcer menu (e.g. receives a Hi-Chew). At the conclusion of the fourth day R+ was removed from the participant. Intervention (B1) data was collected across 4 consecutive school days.</a:t>
            </a:r>
            <a:endParaRPr i="0" sz="2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Internal Validity</a:t>
            </a:r>
            <a:endParaRPr/>
          </a:p>
          <a:p>
            <a:pPr indent="0" lvl="0" marL="0" marR="0" rtl="0" algn="l">
              <a:lnSpc>
                <a:spcPct val="100000"/>
              </a:lnSpc>
              <a:spcBef>
                <a:spcPts val="0"/>
              </a:spcBef>
              <a:spcAft>
                <a:spcPts val="0"/>
              </a:spcAft>
              <a:buClr>
                <a:srgbClr val="000000"/>
              </a:buClr>
              <a:buSzPts val="2800"/>
              <a:buFont typeface="Arial"/>
              <a:buNone/>
            </a:pPr>
            <a:r>
              <a:rPr lang="en" sz="2800">
                <a:latin typeface="Lato"/>
                <a:ea typeface="Lato"/>
                <a:cs typeface="Lato"/>
                <a:sym typeface="Lato"/>
              </a:rPr>
              <a:t>This study took place over 5 weeks in 50-minute sessions to ensure history and maturation have no effect on results. The participant had access to the same 5 peers during each data collection session in the Baseline and Intervention Phases. Use of the reinforcer menu attributed to the student’s motivation to continue receiving the intervention during Intervention Phase 1. </a:t>
            </a:r>
            <a:endParaRPr sz="2800">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Arial"/>
              <a:buNone/>
            </a:pPr>
            <a:r>
              <a:rPr lang="en" sz="2800">
                <a:latin typeface="Lato"/>
                <a:ea typeface="Lato"/>
                <a:cs typeface="Lato"/>
                <a:sym typeface="Lato"/>
              </a:rPr>
              <a:t>Duration Data Collection Sheet was used prior to Baseline (A1, A2) data collection to structurally observe target student and behavior to determine appropriateness of EBP. Interviews of SDC teachers (Educator 1, Educator 2), research assistant (SCIA), and Adapted Physical Education Consultant were conducted to assure data collection results. Duration Data Collection Sheet was used a final time one week after the completion of the study to test fidelity of the study results. </a:t>
            </a:r>
            <a:endParaRPr sz="2800">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Arial"/>
              <a:buNone/>
            </a:pPr>
            <a:r>
              <a:rPr lang="en" sz="2800">
                <a:latin typeface="Lato"/>
                <a:ea typeface="Lato"/>
                <a:cs typeface="Lato"/>
                <a:sym typeface="Lato"/>
              </a:rPr>
              <a:t>All research assistants (SCIA, Educator 1, Educator 2, paraprofessional) were trained in using the data collection tool (Duration Data Collection Sheet, Time Sampling Data Collection Sheet) and procedures for data collection.</a:t>
            </a:r>
            <a:endParaRPr sz="2800">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External Validity</a:t>
            </a:r>
            <a:endParaRPr/>
          </a:p>
          <a:p>
            <a:pPr indent="0" lvl="0" marL="0" rtl="0" algn="l">
              <a:spcBef>
                <a:spcPts val="0"/>
              </a:spcBef>
              <a:spcAft>
                <a:spcPts val="0"/>
              </a:spcAft>
              <a:buClr>
                <a:schemeClr val="dk1"/>
              </a:buClr>
              <a:buSzPts val="2800"/>
              <a:buFont typeface="Arial"/>
              <a:buNone/>
            </a:pPr>
            <a:r>
              <a:rPr lang="en" sz="2800">
                <a:solidFill>
                  <a:schemeClr val="dk1"/>
                </a:solidFill>
                <a:latin typeface="Lato"/>
                <a:ea typeface="Lato"/>
                <a:cs typeface="Lato"/>
                <a:sym typeface="Lato"/>
              </a:rPr>
              <a:t>Results from this study indicate that R+ can increase the duration of time of positive social interaction during PA for students with disabilities in a physical education setting as well as increase the amount of time spent during PA in the physical education setting engaging positively with their peers. These positive engagements have the potential of transferring to daily social activities outside of the physical education setting and positively affect leisure and recreation experiences. This study should be replicated within the setting of physical education and target student with disabilities who have low positive engagement with peers during PA in the physical education setting.</a:t>
            </a:r>
            <a:endParaRPr b="1" i="0" sz="2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Social Validity</a:t>
            </a:r>
            <a:endParaRPr/>
          </a:p>
          <a:p>
            <a:pPr indent="0" lvl="0" marL="0" marR="0" rtl="0" algn="l">
              <a:lnSpc>
                <a:spcPct val="100000"/>
              </a:lnSpc>
              <a:spcBef>
                <a:spcPts val="0"/>
              </a:spcBef>
              <a:spcAft>
                <a:spcPts val="0"/>
              </a:spcAft>
              <a:buClr>
                <a:srgbClr val="000000"/>
              </a:buClr>
              <a:buSzPts val="2800"/>
              <a:buFont typeface="Arial"/>
              <a:buNone/>
            </a:pPr>
            <a:r>
              <a:rPr lang="en" sz="2800">
                <a:latin typeface="Lato"/>
                <a:ea typeface="Lato"/>
                <a:cs typeface="Lato"/>
                <a:sym typeface="Lato"/>
              </a:rPr>
              <a:t>Prior to the study, the student had been receiving various forms of reinforcement, including verbal praise and negative reinforcement. Prior to and upon completion of the study, the primary researcher interviewed both SDC teachers (Educator 1, Educator 2), the student’s SCIA, and the student’s Adapted Physical Education Consultant about whether they thought R+ in the form of a reward system was an appropriate intervention for the target student and if they would be comfortable continuing to use R+ in the form of a reward system after the completion of the study. All interviewees agreed that R+ was the most appropriate EBP for the target student in the target setting.</a:t>
            </a:r>
            <a:endParaRPr i="0" sz="2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2800"/>
              <a:buFont typeface="Lato"/>
              <a:buNone/>
            </a:pPr>
            <a:r>
              <a:t/>
            </a:r>
            <a:endParaRPr/>
          </a:p>
        </p:txBody>
      </p:sp>
      <p:sp>
        <p:nvSpPr>
          <p:cNvPr id="60" name="Google Shape;60;p1"/>
          <p:cNvSpPr/>
          <p:nvPr/>
        </p:nvSpPr>
        <p:spPr>
          <a:xfrm>
            <a:off x="15334825" y="30107850"/>
            <a:ext cx="13032000" cy="2315100"/>
          </a:xfrm>
          <a:prstGeom prst="rect">
            <a:avLst/>
          </a:prstGeom>
          <a:solidFill>
            <a:srgbClr val="FFFFFF"/>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Lato"/>
              <a:buNone/>
            </a:pPr>
            <a:r>
              <a:rPr lang="en" sz="2400">
                <a:latin typeface="Lato"/>
                <a:ea typeface="Lato"/>
                <a:cs typeface="Lato"/>
                <a:sym typeface="Lato"/>
              </a:rPr>
              <a:t>Melaina Valdez, David Adams, PhD</a:t>
            </a:r>
            <a:r>
              <a:rPr b="0" i="0" lang="en" sz="2400" u="none" cap="none" strike="noStrike">
                <a:solidFill>
                  <a:srgbClr val="000000"/>
                </a:solidFill>
                <a:latin typeface="Lato"/>
                <a:ea typeface="Lato"/>
                <a:cs typeface="Lato"/>
                <a:sym typeface="Lato"/>
              </a:rPr>
              <a:t> </a:t>
            </a:r>
            <a:endParaRPr/>
          </a:p>
        </p:txBody>
      </p:sp>
      <p:pic>
        <p:nvPicPr>
          <p:cNvPr descr="HSU_wordMark_stacked_2Color.png" id="61" name="Google Shape;61;p1"/>
          <p:cNvPicPr preferRelativeResize="0"/>
          <p:nvPr/>
        </p:nvPicPr>
        <p:blipFill rotWithShape="1">
          <a:blip r:embed="rId3">
            <a:alphaModFix/>
          </a:blip>
          <a:srcRect b="0" l="0" r="0" t="0"/>
          <a:stretch/>
        </p:blipFill>
        <p:spPr>
          <a:xfrm>
            <a:off x="21066900" y="30107850"/>
            <a:ext cx="6568300" cy="2074200"/>
          </a:xfrm>
          <a:prstGeom prst="rect">
            <a:avLst/>
          </a:prstGeom>
          <a:noFill/>
          <a:ln>
            <a:noFill/>
          </a:ln>
        </p:spPr>
      </p:pic>
      <p:sp>
        <p:nvSpPr>
          <p:cNvPr id="62" name="Google Shape;62;p1"/>
          <p:cNvSpPr/>
          <p:nvPr/>
        </p:nvSpPr>
        <p:spPr>
          <a:xfrm>
            <a:off x="29635800" y="5308875"/>
            <a:ext cx="13032000" cy="24313800"/>
          </a:xfrm>
          <a:prstGeom prst="rect">
            <a:avLst/>
          </a:prstGeom>
          <a:solidFill>
            <a:srgbClr val="FFFFFF"/>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2800"/>
              <a:buFont typeface="Lato"/>
              <a:buNone/>
            </a:pPr>
            <a:r>
              <a:rPr b="1" lang="en" sz="2800">
                <a:solidFill>
                  <a:schemeClr val="dk1"/>
                </a:solidFill>
                <a:latin typeface="Lato"/>
                <a:ea typeface="Lato"/>
                <a:cs typeface="Lato"/>
                <a:sym typeface="Lato"/>
              </a:rPr>
              <a:t>Results</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Arial"/>
              <a:buNone/>
            </a:pPr>
            <a:r>
              <a:rPr b="1" lang="en" sz="2800">
                <a:solidFill>
                  <a:schemeClr val="dk1"/>
                </a:solidFill>
                <a:latin typeface="Lato"/>
                <a:ea typeface="Lato"/>
                <a:cs typeface="Lato"/>
                <a:sym typeface="Lato"/>
              </a:rPr>
              <a:t>Figure 1</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Arial"/>
              <a:buNone/>
            </a:pPr>
            <a:r>
              <a:rPr b="1" lang="en" sz="2800">
                <a:solidFill>
                  <a:schemeClr val="dk1"/>
                </a:solidFill>
                <a:latin typeface="Lato"/>
                <a:ea typeface="Lato"/>
                <a:cs typeface="Lato"/>
                <a:sym typeface="Lato"/>
              </a:rPr>
              <a:t>Figure 2</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ctr">
              <a:spcBef>
                <a:spcPts val="0"/>
              </a:spcBef>
              <a:spcAft>
                <a:spcPts val="0"/>
              </a:spcAft>
              <a:buClr>
                <a:schemeClr val="dk1"/>
              </a:buClr>
              <a:buSzPts val="2800"/>
              <a:buFont typeface="Arial"/>
              <a:buNone/>
            </a:pPr>
            <a:r>
              <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rPr b="1" lang="en" sz="2800">
                <a:solidFill>
                  <a:schemeClr val="dk1"/>
                </a:solidFill>
                <a:latin typeface="Lato"/>
                <a:ea typeface="Lato"/>
                <a:cs typeface="Lato"/>
                <a:sym typeface="Lato"/>
              </a:rPr>
              <a:t>Participant </a:t>
            </a:r>
            <a:endParaRPr b="1"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rPr lang="en" sz="2800">
                <a:solidFill>
                  <a:schemeClr val="dk1"/>
                </a:solidFill>
                <a:latin typeface="Lato"/>
                <a:ea typeface="Lato"/>
                <a:cs typeface="Lato"/>
                <a:sym typeface="Lato"/>
              </a:rPr>
              <a:t>The participant’s engagement increased by 33.3% with the use of positive reinforcement, and when removed decreased engagement by 35.7%. These results indicate the intervention was successful in increasing the participant’s engagement in positive social interaction during PA in the physical education setting. </a:t>
            </a:r>
            <a:endParaRPr sz="2800">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Arial"/>
              <a:buNone/>
            </a:pPr>
            <a:r>
              <a:rPr lang="en" sz="2800">
                <a:solidFill>
                  <a:schemeClr val="dk1"/>
                </a:solidFill>
                <a:latin typeface="Lato"/>
                <a:ea typeface="Lato"/>
                <a:cs typeface="Lato"/>
                <a:sym typeface="Lato"/>
              </a:rPr>
              <a:t>The participant averaged a duration of 5 minutes engaged in positive social interaction during physical activity in pre-baseline and averaged a duration 8.67 minutes of engagement after the implementation of the study in the post-baseline phase. This is an 73.4% increase as the participant increased duration average by 3.67 minutes and indicates the intervention improved duration of engagement.</a:t>
            </a:r>
            <a:endParaRPr sz="2800">
              <a:solidFill>
                <a:schemeClr val="dk1"/>
              </a:solidFill>
              <a:latin typeface="Lato"/>
              <a:ea typeface="Lato"/>
              <a:cs typeface="Lato"/>
              <a:sym typeface="Lato"/>
            </a:endParaRPr>
          </a:p>
          <a:p>
            <a:pPr indent="0" lvl="0" marL="0" rtl="0" algn="l">
              <a:spcBef>
                <a:spcPts val="0"/>
              </a:spcBef>
              <a:spcAft>
                <a:spcPts val="0"/>
              </a:spcAft>
              <a:buClr>
                <a:schemeClr val="dk1"/>
              </a:buClr>
              <a:buSzPts val="1400"/>
              <a:buFont typeface="Arial"/>
              <a:buNone/>
            </a:pPr>
            <a:r>
              <a:t/>
            </a:r>
            <a:endParaRPr b="1">
              <a:solidFill>
                <a:schemeClr val="dk1"/>
              </a:solidFill>
              <a:latin typeface="Lato"/>
              <a:ea typeface="Lato"/>
              <a:cs typeface="Lato"/>
              <a:sym typeface="Lato"/>
            </a:endParaRPr>
          </a:p>
          <a:p>
            <a:pPr indent="0" lvl="0" marL="0" rtl="0" algn="l">
              <a:spcBef>
                <a:spcPts val="0"/>
              </a:spcBef>
              <a:spcAft>
                <a:spcPts val="0"/>
              </a:spcAft>
              <a:buClr>
                <a:schemeClr val="dk1"/>
              </a:buClr>
              <a:buSzPts val="2800"/>
              <a:buFont typeface="Lato"/>
              <a:buNone/>
            </a:pPr>
            <a:r>
              <a:rPr b="1" lang="en" sz="2800">
                <a:solidFill>
                  <a:schemeClr val="dk1"/>
                </a:solidFill>
                <a:latin typeface="Lato"/>
                <a:ea typeface="Lato"/>
                <a:cs typeface="Lato"/>
                <a:sym typeface="Lato"/>
              </a:rPr>
              <a:t>Social Validity</a:t>
            </a:r>
            <a:endParaRPr>
              <a:solidFill>
                <a:schemeClr val="dk1"/>
              </a:solidFill>
            </a:endParaRPr>
          </a:p>
          <a:p>
            <a:pPr indent="0" lvl="0" marL="0" rtl="0" algn="l">
              <a:spcBef>
                <a:spcPts val="0"/>
              </a:spcBef>
              <a:spcAft>
                <a:spcPts val="0"/>
              </a:spcAft>
              <a:buClr>
                <a:schemeClr val="dk1"/>
              </a:buClr>
              <a:buSzPts val="2800"/>
              <a:buFont typeface="Arial"/>
              <a:buNone/>
            </a:pPr>
            <a:r>
              <a:rPr lang="en" sz="2800">
                <a:solidFill>
                  <a:schemeClr val="dk1"/>
                </a:solidFill>
                <a:latin typeface="Lato"/>
                <a:ea typeface="Lato"/>
                <a:cs typeface="Lato"/>
                <a:sym typeface="Lato"/>
              </a:rPr>
              <a:t>All research assistants and interviewees agreed that R+ was the most appropriate EBP for the target student in the target setting. All interviewees agreed continuing to use R+ in the form of a reward system after the completion of the study would be beneficial for the target student, and all agreed R+ was the appropriate measure for the targeted outcome.</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rPr b="1" i="0" lang="en" sz="2800" u="none" cap="none" strike="noStrike">
                <a:solidFill>
                  <a:srgbClr val="000000"/>
                </a:solidFill>
                <a:latin typeface="Lato"/>
                <a:ea typeface="Lato"/>
                <a:cs typeface="Lato"/>
                <a:sym typeface="Lato"/>
              </a:rPr>
              <a:t>Discussion</a:t>
            </a:r>
            <a:endParaRPr b="1" i="0" sz="2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800"/>
              <a:buFont typeface="Lato"/>
              <a:buNone/>
            </a:pPr>
            <a:r>
              <a:rPr lang="en" sz="2800">
                <a:latin typeface="Lato"/>
                <a:ea typeface="Lato"/>
                <a:cs typeface="Lato"/>
                <a:sym typeface="Lato"/>
              </a:rPr>
              <a:t>R+ has shown positive results in changing behaviors and acquiring new skills in previous research, and interpretation of the study results align with prior </a:t>
            </a:r>
            <a:r>
              <a:rPr lang="en" sz="2800">
                <a:latin typeface="Lato"/>
                <a:ea typeface="Lato"/>
                <a:cs typeface="Lato"/>
                <a:sym typeface="Lato"/>
              </a:rPr>
              <a:t>studies</a:t>
            </a:r>
            <a:r>
              <a:rPr lang="en" sz="2800">
                <a:latin typeface="Lato"/>
                <a:ea typeface="Lato"/>
                <a:cs typeface="Lato"/>
                <a:sym typeface="Lato"/>
              </a:rPr>
              <a:t> outcomes. In one study involving sustained PA of individuals with disabilities (Todd &amp; Reid, 2006), R+ increased the number of circuits of PA completed by the participants. Kosma, Cardinal, and Rintala (2002) suggest R+ “couple with determining her/his own reward system, the individual should experience positive affect” (p.120). The reinforcer menu to provide R+ resulted in the targeted response and behavior change. Limitations to consider include the number of participants, the duration of the study,  inconsistent days of data collection, amount of data collected, and implementation of the intervention and data collection across both specially designed and general physical education settings. It is recommend future researchers increase the number of participants and the duration of the study, increase the amount of data collected consecutively in each phase, and implement the intervention and data collection in a single physical education setting. </a:t>
            </a:r>
            <a:endParaRPr sz="2800">
              <a:latin typeface="Lato"/>
              <a:ea typeface="Lato"/>
              <a:cs typeface="Lato"/>
              <a:sym typeface="Lato"/>
            </a:endParaRPr>
          </a:p>
        </p:txBody>
      </p:sp>
      <p:sp>
        <p:nvSpPr>
          <p:cNvPr id="63" name="Google Shape;63;p1"/>
          <p:cNvSpPr txBox="1"/>
          <p:nvPr/>
        </p:nvSpPr>
        <p:spPr>
          <a:xfrm>
            <a:off x="1649100" y="827350"/>
            <a:ext cx="41018700" cy="3764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7200"/>
              <a:buFont typeface="Hammersmith One"/>
              <a:buNone/>
            </a:pPr>
            <a:r>
              <a:t/>
            </a:r>
            <a:endParaRPr/>
          </a:p>
          <a:p>
            <a:pPr indent="0" lvl="0" marL="0" marR="0" rtl="0" algn="ctr">
              <a:lnSpc>
                <a:spcPct val="100000"/>
              </a:lnSpc>
              <a:spcBef>
                <a:spcPts val="0"/>
              </a:spcBef>
              <a:spcAft>
                <a:spcPts val="0"/>
              </a:spcAft>
              <a:buClr>
                <a:srgbClr val="000000"/>
              </a:buClr>
              <a:buSzPts val="7200"/>
              <a:buFont typeface="Arial"/>
              <a:buNone/>
            </a:pPr>
            <a:r>
              <a:rPr lang="en" sz="7100">
                <a:solidFill>
                  <a:srgbClr val="FFFFFF"/>
                </a:solidFill>
                <a:latin typeface="Hammersmith One"/>
                <a:ea typeface="Hammersmith One"/>
                <a:cs typeface="Hammersmith One"/>
                <a:sym typeface="Hammersmith One"/>
              </a:rPr>
              <a:t>The Impact of Positive Reinforcement on Duration of Positive Social Interaction During Physical Activity in Physical Education for Students with Disabilities</a:t>
            </a:r>
            <a:endParaRPr b="0" i="0" sz="7100" u="none" cap="none" strike="noStrike">
              <a:solidFill>
                <a:srgbClr val="FFFFFF"/>
              </a:solidFill>
              <a:latin typeface="Hammersmith One"/>
              <a:ea typeface="Hammersmith One"/>
              <a:cs typeface="Hammersmith One"/>
              <a:sym typeface="Hammersmith One"/>
            </a:endParaRPr>
          </a:p>
          <a:p>
            <a:pPr indent="0" lvl="0" marL="0" marR="0" rtl="0" algn="ctr">
              <a:lnSpc>
                <a:spcPct val="100000"/>
              </a:lnSpc>
              <a:spcBef>
                <a:spcPts val="0"/>
              </a:spcBef>
              <a:spcAft>
                <a:spcPts val="0"/>
              </a:spcAft>
              <a:buClr>
                <a:srgbClr val="FFFFFF"/>
              </a:buClr>
              <a:buSzPts val="7200"/>
              <a:buFont typeface="Hammersmith One"/>
              <a:buNone/>
            </a:pPr>
            <a:r>
              <a:rPr lang="en" sz="7100">
                <a:solidFill>
                  <a:srgbClr val="FFFFFF"/>
                </a:solidFill>
                <a:latin typeface="Hammersmith One"/>
                <a:ea typeface="Hammersmith One"/>
                <a:cs typeface="Hammersmith One"/>
                <a:sym typeface="Hammersmith One"/>
              </a:rPr>
              <a:t>Melaina Valdez, David Adams, PhD</a:t>
            </a:r>
            <a:r>
              <a:rPr b="0" i="0" lang="en" sz="7200" u="none" cap="none" strike="noStrike">
                <a:solidFill>
                  <a:srgbClr val="FFFFFF"/>
                </a:solidFill>
                <a:latin typeface="Hammersmith One"/>
                <a:ea typeface="Hammersmith One"/>
                <a:cs typeface="Hammersmith One"/>
                <a:sym typeface="Hammersmith One"/>
              </a:rPr>
              <a:t> </a:t>
            </a:r>
            <a:endParaRPr b="0" i="0" sz="7200" u="none" cap="none" strike="noStrike">
              <a:solidFill>
                <a:srgbClr val="FFFFFF"/>
              </a:solidFill>
              <a:latin typeface="Hammersmith One"/>
              <a:ea typeface="Hammersmith One"/>
              <a:cs typeface="Hammersmith One"/>
              <a:sym typeface="Hammersmith One"/>
            </a:endParaRPr>
          </a:p>
        </p:txBody>
      </p:sp>
      <p:pic>
        <p:nvPicPr>
          <p:cNvPr id="64" name="Google Shape;64;p1"/>
          <p:cNvPicPr preferRelativeResize="0"/>
          <p:nvPr/>
        </p:nvPicPr>
        <p:blipFill>
          <a:blip r:embed="rId4">
            <a:alphaModFix/>
          </a:blip>
          <a:stretch>
            <a:fillRect/>
          </a:stretch>
        </p:blipFill>
        <p:spPr>
          <a:xfrm>
            <a:off x="30267575" y="6324600"/>
            <a:ext cx="11768476" cy="4146200"/>
          </a:xfrm>
          <a:prstGeom prst="rect">
            <a:avLst/>
          </a:prstGeom>
          <a:noFill/>
          <a:ln cap="flat" cmpd="sng" w="9525">
            <a:solidFill>
              <a:schemeClr val="dk2"/>
            </a:solidFill>
            <a:prstDash val="solid"/>
            <a:round/>
            <a:headEnd len="sm" w="sm" type="none"/>
            <a:tailEnd len="sm" w="sm" type="none"/>
          </a:ln>
        </p:spPr>
      </p:pic>
      <p:pic>
        <p:nvPicPr>
          <p:cNvPr id="65" name="Google Shape;65;p1"/>
          <p:cNvPicPr preferRelativeResize="0"/>
          <p:nvPr/>
        </p:nvPicPr>
        <p:blipFill>
          <a:blip r:embed="rId5">
            <a:alphaModFix/>
          </a:blip>
          <a:stretch>
            <a:fillRect/>
          </a:stretch>
        </p:blipFill>
        <p:spPr>
          <a:xfrm>
            <a:off x="30267550" y="11000200"/>
            <a:ext cx="11768500" cy="4146200"/>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David H Adams</dc:creator>
</cp:coreProperties>
</file>