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
  </p:notesMasterIdLst>
  <p:sldIdLst>
    <p:sldId id="256" r:id="rId2"/>
  </p:sldIdLst>
  <p:sldSz cx="43891200" cy="32918400"/>
  <p:notesSz cx="6858000" cy="9144000"/>
  <p:embeddedFontLst>
    <p:embeddedFont>
      <p:font typeface="Hammersmith One" panose="02010703030501060504" pitchFamily="2" charset="77"/>
      <p:regular r:id="rId4"/>
    </p:embeddedFont>
    <p:embeddedFont>
      <p:font typeface="Lato" panose="020F0502020204030203" pitchFamily="34" charset="77"/>
      <p:regular r:id="rId5"/>
      <p:bold r:id="rId6"/>
      <p:italic r:id="rId7"/>
      <p:boldItalic r:id="rId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405"/>
    <p:restoredTop sz="94694"/>
  </p:normalViewPr>
  <p:slideViewPr>
    <p:cSldViewPr snapToGrid="0">
      <p:cViewPr>
        <p:scale>
          <a:sx n="83" d="100"/>
          <a:sy n="83" d="100"/>
        </p:scale>
        <p:origin x="-7616" y="-6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heme" Target="theme/theme1.xml"/><Relationship Id="rId5" Type="http://schemas.openxmlformats.org/officeDocument/2006/relationships/font" Target="fonts/font2.fntdata"/><Relationship Id="rId10" Type="http://schemas.openxmlformats.org/officeDocument/2006/relationships/viewProps" Target="viewProps.xml"/><Relationship Id="rId4" Type="http://schemas.openxmlformats.org/officeDocument/2006/relationships/font" Target="fonts/font1.fntdata"/><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63"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buSzPct val="100000"/>
              <a:defRPr sz="1100"/>
            </a:lvl1pPr>
            <a:lvl2pPr lvl="1">
              <a:spcBef>
                <a:spcPts val="0"/>
              </a:spcBef>
              <a:buSzPct val="100000"/>
              <a:defRPr sz="1100"/>
            </a:lvl2pPr>
            <a:lvl3pPr lvl="2">
              <a:spcBef>
                <a:spcPts val="0"/>
              </a:spcBef>
              <a:buSzPct val="100000"/>
              <a:defRPr sz="1100"/>
            </a:lvl3pPr>
            <a:lvl4pPr lvl="3">
              <a:spcBef>
                <a:spcPts val="0"/>
              </a:spcBef>
              <a:buSzPct val="100000"/>
              <a:defRPr sz="1100"/>
            </a:lvl4pPr>
            <a:lvl5pPr lvl="4">
              <a:spcBef>
                <a:spcPts val="0"/>
              </a:spcBef>
              <a:buSzPct val="100000"/>
              <a:defRPr sz="1100"/>
            </a:lvl5pPr>
            <a:lvl6pPr lvl="5">
              <a:spcBef>
                <a:spcPts val="0"/>
              </a:spcBef>
              <a:buSzPct val="100000"/>
              <a:defRPr sz="1100"/>
            </a:lvl6pPr>
            <a:lvl7pPr lvl="6">
              <a:spcBef>
                <a:spcPts val="0"/>
              </a:spcBef>
              <a:buSzPct val="100000"/>
              <a:defRPr sz="1100"/>
            </a:lvl7pPr>
            <a:lvl8pPr lvl="7">
              <a:spcBef>
                <a:spcPts val="0"/>
              </a:spcBef>
              <a:buSzPct val="100000"/>
              <a:defRPr sz="1100"/>
            </a:lvl8pPr>
            <a:lvl9pPr lvl="8">
              <a:spcBef>
                <a:spcPts val="0"/>
              </a:spcBef>
              <a:buSzPct val="100000"/>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1496200" y="4765280"/>
            <a:ext cx="40898700" cy="13136700"/>
          </a:xfrm>
          <a:prstGeom prst="rect">
            <a:avLst/>
          </a:prstGeom>
        </p:spPr>
        <p:txBody>
          <a:bodyPr lIns="479475" tIns="479475" rIns="479475" bIns="479475" anchor="b" anchorCtr="0"/>
          <a:lstStyle>
            <a:lvl1pPr lvl="0" algn="ctr">
              <a:spcBef>
                <a:spcPts val="0"/>
              </a:spcBef>
              <a:buSzPct val="100000"/>
              <a:defRPr sz="27300"/>
            </a:lvl1pPr>
            <a:lvl2pPr lvl="1" algn="ctr">
              <a:spcBef>
                <a:spcPts val="0"/>
              </a:spcBef>
              <a:buSzPct val="100000"/>
              <a:defRPr sz="27300"/>
            </a:lvl2pPr>
            <a:lvl3pPr lvl="2" algn="ctr">
              <a:spcBef>
                <a:spcPts val="0"/>
              </a:spcBef>
              <a:buSzPct val="100000"/>
              <a:defRPr sz="27300"/>
            </a:lvl3pPr>
            <a:lvl4pPr lvl="3" algn="ctr">
              <a:spcBef>
                <a:spcPts val="0"/>
              </a:spcBef>
              <a:buSzPct val="100000"/>
              <a:defRPr sz="27300"/>
            </a:lvl4pPr>
            <a:lvl5pPr lvl="4" algn="ctr">
              <a:spcBef>
                <a:spcPts val="0"/>
              </a:spcBef>
              <a:buSzPct val="100000"/>
              <a:defRPr sz="27300"/>
            </a:lvl5pPr>
            <a:lvl6pPr lvl="5" algn="ctr">
              <a:spcBef>
                <a:spcPts val="0"/>
              </a:spcBef>
              <a:buSzPct val="100000"/>
              <a:defRPr sz="27300"/>
            </a:lvl6pPr>
            <a:lvl7pPr lvl="6" algn="ctr">
              <a:spcBef>
                <a:spcPts val="0"/>
              </a:spcBef>
              <a:buSzPct val="100000"/>
              <a:defRPr sz="27300"/>
            </a:lvl7pPr>
            <a:lvl8pPr lvl="7" algn="ctr">
              <a:spcBef>
                <a:spcPts val="0"/>
              </a:spcBef>
              <a:buSzPct val="100000"/>
              <a:defRPr sz="27300"/>
            </a:lvl8pPr>
            <a:lvl9pPr lvl="8" algn="ctr">
              <a:spcBef>
                <a:spcPts val="0"/>
              </a:spcBef>
              <a:buSzPct val="100000"/>
              <a:defRPr sz="27300"/>
            </a:lvl9pPr>
          </a:lstStyle>
          <a:p>
            <a:endParaRPr/>
          </a:p>
        </p:txBody>
      </p:sp>
      <p:sp>
        <p:nvSpPr>
          <p:cNvPr id="11" name="Shape 11"/>
          <p:cNvSpPr txBox="1">
            <a:spLocks noGrp="1"/>
          </p:cNvSpPr>
          <p:nvPr>
            <p:ph type="subTitle" idx="1"/>
          </p:nvPr>
        </p:nvSpPr>
        <p:spPr>
          <a:xfrm>
            <a:off x="1496160" y="18138400"/>
            <a:ext cx="40898700" cy="5072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4700"/>
            </a:lvl1pPr>
            <a:lvl2pPr lvl="1" algn="ctr">
              <a:lnSpc>
                <a:spcPct val="100000"/>
              </a:lnSpc>
              <a:spcBef>
                <a:spcPts val="0"/>
              </a:spcBef>
              <a:spcAft>
                <a:spcPts val="0"/>
              </a:spcAft>
              <a:buSzPct val="100000"/>
              <a:buNone/>
              <a:defRPr sz="14700"/>
            </a:lvl2pPr>
            <a:lvl3pPr lvl="2" algn="ctr">
              <a:lnSpc>
                <a:spcPct val="100000"/>
              </a:lnSpc>
              <a:spcBef>
                <a:spcPts val="0"/>
              </a:spcBef>
              <a:spcAft>
                <a:spcPts val="0"/>
              </a:spcAft>
              <a:buSzPct val="100000"/>
              <a:buNone/>
              <a:defRPr sz="14700"/>
            </a:lvl3pPr>
            <a:lvl4pPr lvl="3" algn="ctr">
              <a:lnSpc>
                <a:spcPct val="100000"/>
              </a:lnSpc>
              <a:spcBef>
                <a:spcPts val="0"/>
              </a:spcBef>
              <a:spcAft>
                <a:spcPts val="0"/>
              </a:spcAft>
              <a:buSzPct val="100000"/>
              <a:buNone/>
              <a:defRPr sz="14700"/>
            </a:lvl4pPr>
            <a:lvl5pPr lvl="4" algn="ctr">
              <a:lnSpc>
                <a:spcPct val="100000"/>
              </a:lnSpc>
              <a:spcBef>
                <a:spcPts val="0"/>
              </a:spcBef>
              <a:spcAft>
                <a:spcPts val="0"/>
              </a:spcAft>
              <a:buSzPct val="100000"/>
              <a:buNone/>
              <a:defRPr sz="14700"/>
            </a:lvl5pPr>
            <a:lvl6pPr lvl="5" algn="ctr">
              <a:lnSpc>
                <a:spcPct val="100000"/>
              </a:lnSpc>
              <a:spcBef>
                <a:spcPts val="0"/>
              </a:spcBef>
              <a:spcAft>
                <a:spcPts val="0"/>
              </a:spcAft>
              <a:buSzPct val="100000"/>
              <a:buNone/>
              <a:defRPr sz="14700"/>
            </a:lvl6pPr>
            <a:lvl7pPr lvl="6" algn="ctr">
              <a:lnSpc>
                <a:spcPct val="100000"/>
              </a:lnSpc>
              <a:spcBef>
                <a:spcPts val="0"/>
              </a:spcBef>
              <a:spcAft>
                <a:spcPts val="0"/>
              </a:spcAft>
              <a:buSzPct val="100000"/>
              <a:buNone/>
              <a:defRPr sz="14700"/>
            </a:lvl7pPr>
            <a:lvl8pPr lvl="7" algn="ctr">
              <a:lnSpc>
                <a:spcPct val="100000"/>
              </a:lnSpc>
              <a:spcBef>
                <a:spcPts val="0"/>
              </a:spcBef>
              <a:spcAft>
                <a:spcPts val="0"/>
              </a:spcAft>
              <a:buSzPct val="100000"/>
              <a:buNone/>
              <a:defRPr sz="14700"/>
            </a:lvl8pPr>
            <a:lvl9pPr lvl="8" algn="ctr">
              <a:lnSpc>
                <a:spcPct val="100000"/>
              </a:lnSpc>
              <a:spcBef>
                <a:spcPts val="0"/>
              </a:spcBef>
              <a:spcAft>
                <a:spcPts val="0"/>
              </a:spcAft>
              <a:buSzPct val="100000"/>
              <a:buNone/>
              <a:defRPr sz="14700"/>
            </a:lvl9pPr>
          </a:lstStyle>
          <a:p>
            <a:endParaRPr/>
          </a:p>
        </p:txBody>
      </p:sp>
      <p:sp>
        <p:nvSpPr>
          <p:cNvPr id="12" name="Shape 12"/>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1496160" y="7079200"/>
            <a:ext cx="40898700" cy="12566400"/>
          </a:xfrm>
          <a:prstGeom prst="rect">
            <a:avLst/>
          </a:prstGeom>
        </p:spPr>
        <p:txBody>
          <a:bodyPr lIns="479475" tIns="479475" rIns="479475" bIns="479475" anchor="b" anchorCtr="0"/>
          <a:lstStyle>
            <a:lvl1pPr lvl="0" algn="ctr">
              <a:spcBef>
                <a:spcPts val="0"/>
              </a:spcBef>
              <a:buSzPct val="100000"/>
              <a:defRPr sz="62900"/>
            </a:lvl1pPr>
            <a:lvl2pPr lvl="1" algn="ctr">
              <a:spcBef>
                <a:spcPts val="0"/>
              </a:spcBef>
              <a:buSzPct val="100000"/>
              <a:defRPr sz="62900"/>
            </a:lvl2pPr>
            <a:lvl3pPr lvl="2" algn="ctr">
              <a:spcBef>
                <a:spcPts val="0"/>
              </a:spcBef>
              <a:buSzPct val="100000"/>
              <a:defRPr sz="62900"/>
            </a:lvl3pPr>
            <a:lvl4pPr lvl="3" algn="ctr">
              <a:spcBef>
                <a:spcPts val="0"/>
              </a:spcBef>
              <a:buSzPct val="100000"/>
              <a:defRPr sz="62900"/>
            </a:lvl4pPr>
            <a:lvl5pPr lvl="4" algn="ctr">
              <a:spcBef>
                <a:spcPts val="0"/>
              </a:spcBef>
              <a:buSzPct val="100000"/>
              <a:defRPr sz="62900"/>
            </a:lvl5pPr>
            <a:lvl6pPr lvl="5" algn="ctr">
              <a:spcBef>
                <a:spcPts val="0"/>
              </a:spcBef>
              <a:buSzPct val="100000"/>
              <a:defRPr sz="62900"/>
            </a:lvl6pPr>
            <a:lvl7pPr lvl="6" algn="ctr">
              <a:spcBef>
                <a:spcPts val="0"/>
              </a:spcBef>
              <a:buSzPct val="100000"/>
              <a:defRPr sz="62900"/>
            </a:lvl7pPr>
            <a:lvl8pPr lvl="7" algn="ctr">
              <a:spcBef>
                <a:spcPts val="0"/>
              </a:spcBef>
              <a:buSzPct val="100000"/>
              <a:defRPr sz="62900"/>
            </a:lvl8pPr>
            <a:lvl9pPr lvl="8" algn="ctr">
              <a:spcBef>
                <a:spcPts val="0"/>
              </a:spcBef>
              <a:buSzPct val="100000"/>
              <a:defRPr sz="62900"/>
            </a:lvl9pPr>
          </a:lstStyle>
          <a:p>
            <a:endParaRPr/>
          </a:p>
        </p:txBody>
      </p:sp>
      <p:sp>
        <p:nvSpPr>
          <p:cNvPr id="46" name="Shape 46"/>
          <p:cNvSpPr txBox="1">
            <a:spLocks noGrp="1"/>
          </p:cNvSpPr>
          <p:nvPr>
            <p:ph type="body" idx="1"/>
          </p:nvPr>
        </p:nvSpPr>
        <p:spPr>
          <a:xfrm>
            <a:off x="1496160" y="20174239"/>
            <a:ext cx="40898700" cy="8325300"/>
          </a:xfrm>
          <a:prstGeom prst="rect">
            <a:avLst/>
          </a:prstGeom>
        </p:spPr>
        <p:txBody>
          <a:bodyPr lIns="479475" tIns="479475" rIns="479475" bIns="47947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1496160" y="13765440"/>
            <a:ext cx="40898700" cy="5387700"/>
          </a:xfrm>
          <a:prstGeom prst="rect">
            <a:avLst/>
          </a:prstGeom>
        </p:spPr>
        <p:txBody>
          <a:bodyPr lIns="479475" tIns="479475" rIns="479475" bIns="479475" anchor="ctr" anchorCtr="0"/>
          <a:lstStyle>
            <a:lvl1pPr lvl="0" algn="ctr">
              <a:spcBef>
                <a:spcPts val="0"/>
              </a:spcBef>
              <a:buSzPct val="100000"/>
              <a:defRPr sz="18900"/>
            </a:lvl1pPr>
            <a:lvl2pPr lvl="1" algn="ctr">
              <a:spcBef>
                <a:spcPts val="0"/>
              </a:spcBef>
              <a:buSzPct val="100000"/>
              <a:defRPr sz="18900"/>
            </a:lvl2pPr>
            <a:lvl3pPr lvl="2" algn="ctr">
              <a:spcBef>
                <a:spcPts val="0"/>
              </a:spcBef>
              <a:buSzPct val="100000"/>
              <a:defRPr sz="18900"/>
            </a:lvl3pPr>
            <a:lvl4pPr lvl="3" algn="ctr">
              <a:spcBef>
                <a:spcPts val="0"/>
              </a:spcBef>
              <a:buSzPct val="100000"/>
              <a:defRPr sz="18900"/>
            </a:lvl4pPr>
            <a:lvl5pPr lvl="4" algn="ctr">
              <a:spcBef>
                <a:spcPts val="0"/>
              </a:spcBef>
              <a:buSzPct val="100000"/>
              <a:defRPr sz="18900"/>
            </a:lvl5pPr>
            <a:lvl6pPr lvl="5" algn="ctr">
              <a:spcBef>
                <a:spcPts val="0"/>
              </a:spcBef>
              <a:buSzPct val="100000"/>
              <a:defRPr sz="18900"/>
            </a:lvl6pPr>
            <a:lvl7pPr lvl="6" algn="ctr">
              <a:spcBef>
                <a:spcPts val="0"/>
              </a:spcBef>
              <a:buSzPct val="100000"/>
              <a:defRPr sz="18900"/>
            </a:lvl7pPr>
            <a:lvl8pPr lvl="7" algn="ctr">
              <a:spcBef>
                <a:spcPts val="0"/>
              </a:spcBef>
              <a:buSzPct val="100000"/>
              <a:defRPr sz="18900"/>
            </a:lvl8pPr>
            <a:lvl9pPr lvl="8" algn="ctr">
              <a:spcBef>
                <a:spcPts val="0"/>
              </a:spcBef>
              <a:buSzPct val="100000"/>
              <a:defRPr sz="18900"/>
            </a:lvl9pPr>
          </a:lstStyle>
          <a:p>
            <a:endParaRPr/>
          </a:p>
        </p:txBody>
      </p:sp>
      <p:sp>
        <p:nvSpPr>
          <p:cNvPr id="15" name="Shape 15"/>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1496160" y="7375839"/>
            <a:ext cx="40898700" cy="218652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149616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3" name="Shape 23"/>
          <p:cNvSpPr txBox="1">
            <a:spLocks noGrp="1"/>
          </p:cNvSpPr>
          <p:nvPr>
            <p:ph type="body" idx="2"/>
          </p:nvPr>
        </p:nvSpPr>
        <p:spPr>
          <a:xfrm>
            <a:off x="23195520" y="7375839"/>
            <a:ext cx="19199700" cy="21865200"/>
          </a:xfrm>
          <a:prstGeom prst="rect">
            <a:avLst/>
          </a:prstGeom>
        </p:spPr>
        <p:txBody>
          <a:bodyPr lIns="479475" tIns="479475" rIns="479475" bIns="479475" anchor="t" anchorCtr="0"/>
          <a:lstStyle>
            <a:lvl1pPr lvl="0">
              <a:spcBef>
                <a:spcPts val="0"/>
              </a:spcBef>
              <a:buSzPct val="100000"/>
              <a:defRPr sz="7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24" name="Shape 2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1496160" y="2848160"/>
            <a:ext cx="40898700" cy="3665400"/>
          </a:xfrm>
          <a:prstGeom prst="rect">
            <a:avLst/>
          </a:prstGeom>
        </p:spPr>
        <p:txBody>
          <a:bodyPr lIns="479475" tIns="479475" rIns="479475" bIns="47947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1496160" y="3555840"/>
            <a:ext cx="13478400" cy="4836299"/>
          </a:xfrm>
          <a:prstGeom prst="rect">
            <a:avLst/>
          </a:prstGeom>
        </p:spPr>
        <p:txBody>
          <a:bodyPr lIns="479475" tIns="479475" rIns="479475" bIns="479475" anchor="b" anchorCtr="0"/>
          <a:lstStyle>
            <a:lvl1pPr lvl="0">
              <a:spcBef>
                <a:spcPts val="0"/>
              </a:spcBef>
              <a:buSzPct val="100000"/>
              <a:defRPr sz="12600"/>
            </a:lvl1pPr>
            <a:lvl2pPr lvl="1">
              <a:spcBef>
                <a:spcPts val="0"/>
              </a:spcBef>
              <a:buSzPct val="100000"/>
              <a:defRPr sz="12600"/>
            </a:lvl2pPr>
            <a:lvl3pPr lvl="2">
              <a:spcBef>
                <a:spcPts val="0"/>
              </a:spcBef>
              <a:buSzPct val="100000"/>
              <a:defRPr sz="12600"/>
            </a:lvl3pPr>
            <a:lvl4pPr lvl="3">
              <a:spcBef>
                <a:spcPts val="0"/>
              </a:spcBef>
              <a:buSzPct val="100000"/>
              <a:defRPr sz="12600"/>
            </a:lvl4pPr>
            <a:lvl5pPr lvl="4">
              <a:spcBef>
                <a:spcPts val="0"/>
              </a:spcBef>
              <a:buSzPct val="100000"/>
              <a:defRPr sz="12600"/>
            </a:lvl5pPr>
            <a:lvl6pPr lvl="5">
              <a:spcBef>
                <a:spcPts val="0"/>
              </a:spcBef>
              <a:buSzPct val="100000"/>
              <a:defRPr sz="12600"/>
            </a:lvl6pPr>
            <a:lvl7pPr lvl="6">
              <a:spcBef>
                <a:spcPts val="0"/>
              </a:spcBef>
              <a:buSzPct val="100000"/>
              <a:defRPr sz="12600"/>
            </a:lvl7pPr>
            <a:lvl8pPr lvl="7">
              <a:spcBef>
                <a:spcPts val="0"/>
              </a:spcBef>
              <a:buSzPct val="100000"/>
              <a:defRPr sz="12600"/>
            </a:lvl8pPr>
            <a:lvl9pPr lvl="8">
              <a:spcBef>
                <a:spcPts val="0"/>
              </a:spcBef>
              <a:buSzPct val="100000"/>
              <a:defRPr sz="12600"/>
            </a:lvl9pPr>
          </a:lstStyle>
          <a:p>
            <a:endParaRPr/>
          </a:p>
        </p:txBody>
      </p:sp>
      <p:sp>
        <p:nvSpPr>
          <p:cNvPr id="30" name="Shape 30"/>
          <p:cNvSpPr txBox="1">
            <a:spLocks noGrp="1"/>
          </p:cNvSpPr>
          <p:nvPr>
            <p:ph type="body" idx="1"/>
          </p:nvPr>
        </p:nvSpPr>
        <p:spPr>
          <a:xfrm>
            <a:off x="1496160" y="8893439"/>
            <a:ext cx="13478400" cy="20348100"/>
          </a:xfrm>
          <a:prstGeom prst="rect">
            <a:avLst/>
          </a:prstGeom>
        </p:spPr>
        <p:txBody>
          <a:bodyPr lIns="479475" tIns="479475" rIns="479475" bIns="479475" anchor="t" anchorCtr="0"/>
          <a:lstStyle>
            <a:lvl1pPr lvl="0">
              <a:spcBef>
                <a:spcPts val="0"/>
              </a:spcBef>
              <a:buSzPct val="100000"/>
              <a:defRPr sz="6300"/>
            </a:lvl1pPr>
            <a:lvl2pPr lvl="1">
              <a:spcBef>
                <a:spcPts val="0"/>
              </a:spcBef>
              <a:buSzPct val="100000"/>
              <a:defRPr sz="6300"/>
            </a:lvl2pPr>
            <a:lvl3pPr lvl="2">
              <a:spcBef>
                <a:spcPts val="0"/>
              </a:spcBef>
              <a:buSzPct val="100000"/>
              <a:defRPr sz="6300"/>
            </a:lvl3pPr>
            <a:lvl4pPr lvl="3">
              <a:spcBef>
                <a:spcPts val="0"/>
              </a:spcBef>
              <a:buSzPct val="100000"/>
              <a:defRPr sz="6300"/>
            </a:lvl4pPr>
            <a:lvl5pPr lvl="4">
              <a:spcBef>
                <a:spcPts val="0"/>
              </a:spcBef>
              <a:buSzPct val="100000"/>
              <a:defRPr sz="6300"/>
            </a:lvl5pPr>
            <a:lvl6pPr lvl="5">
              <a:spcBef>
                <a:spcPts val="0"/>
              </a:spcBef>
              <a:buSzPct val="100000"/>
              <a:defRPr sz="6300"/>
            </a:lvl6pPr>
            <a:lvl7pPr lvl="6">
              <a:spcBef>
                <a:spcPts val="0"/>
              </a:spcBef>
              <a:buSzPct val="100000"/>
              <a:defRPr sz="6300"/>
            </a:lvl7pPr>
            <a:lvl8pPr lvl="7">
              <a:spcBef>
                <a:spcPts val="0"/>
              </a:spcBef>
              <a:buSzPct val="100000"/>
              <a:defRPr sz="6300"/>
            </a:lvl8pPr>
            <a:lvl9pPr lvl="8">
              <a:spcBef>
                <a:spcPts val="0"/>
              </a:spcBef>
              <a:buSzPct val="100000"/>
              <a:defRPr sz="6300"/>
            </a:lvl9pPr>
          </a:lstStyle>
          <a:p>
            <a:endParaRPr/>
          </a:p>
        </p:txBody>
      </p:sp>
      <p:sp>
        <p:nvSpPr>
          <p:cNvPr id="31" name="Shape 31"/>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2353200" y="2880960"/>
            <a:ext cx="30565500" cy="26181299"/>
          </a:xfrm>
          <a:prstGeom prst="rect">
            <a:avLst/>
          </a:prstGeom>
        </p:spPr>
        <p:txBody>
          <a:bodyPr lIns="479475" tIns="479475" rIns="479475" bIns="479475" anchor="ctr" anchorCtr="0"/>
          <a:lstStyle>
            <a:lvl1pPr lvl="0">
              <a:spcBef>
                <a:spcPts val="0"/>
              </a:spcBef>
              <a:buSzPct val="100000"/>
              <a:defRPr sz="25200"/>
            </a:lvl1pPr>
            <a:lvl2pPr lvl="1">
              <a:spcBef>
                <a:spcPts val="0"/>
              </a:spcBef>
              <a:buSzPct val="100000"/>
              <a:defRPr sz="25200"/>
            </a:lvl2pPr>
            <a:lvl3pPr lvl="2">
              <a:spcBef>
                <a:spcPts val="0"/>
              </a:spcBef>
              <a:buSzPct val="100000"/>
              <a:defRPr sz="25200"/>
            </a:lvl3pPr>
            <a:lvl4pPr lvl="3">
              <a:spcBef>
                <a:spcPts val="0"/>
              </a:spcBef>
              <a:buSzPct val="100000"/>
              <a:defRPr sz="25200"/>
            </a:lvl4pPr>
            <a:lvl5pPr lvl="4">
              <a:spcBef>
                <a:spcPts val="0"/>
              </a:spcBef>
              <a:buSzPct val="100000"/>
              <a:defRPr sz="25200"/>
            </a:lvl5pPr>
            <a:lvl6pPr lvl="5">
              <a:spcBef>
                <a:spcPts val="0"/>
              </a:spcBef>
              <a:buSzPct val="100000"/>
              <a:defRPr sz="25200"/>
            </a:lvl6pPr>
            <a:lvl7pPr lvl="6">
              <a:spcBef>
                <a:spcPts val="0"/>
              </a:spcBef>
              <a:buSzPct val="100000"/>
              <a:defRPr sz="25200"/>
            </a:lvl7pPr>
            <a:lvl8pPr lvl="7">
              <a:spcBef>
                <a:spcPts val="0"/>
              </a:spcBef>
              <a:buSzPct val="100000"/>
              <a:defRPr sz="25200"/>
            </a:lvl8pPr>
            <a:lvl9pPr lvl="8">
              <a:spcBef>
                <a:spcPts val="0"/>
              </a:spcBef>
              <a:buSzPct val="100000"/>
              <a:defRPr sz="25200"/>
            </a:lvl9pPr>
          </a:lstStyle>
          <a:p>
            <a:endParaRPr/>
          </a:p>
        </p:txBody>
      </p:sp>
      <p:sp>
        <p:nvSpPr>
          <p:cNvPr id="34" name="Shape 34"/>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21945600" y="-800"/>
            <a:ext cx="21945600" cy="32918400"/>
          </a:xfrm>
          <a:prstGeom prst="rect">
            <a:avLst/>
          </a:prstGeom>
          <a:solidFill>
            <a:schemeClr val="lt2"/>
          </a:solidFill>
          <a:ln>
            <a:noFill/>
          </a:ln>
        </p:spPr>
        <p:txBody>
          <a:bodyPr lIns="479475" tIns="479475" rIns="479475" bIns="479475" anchor="ctr" anchorCtr="0">
            <a:noAutofit/>
          </a:bodyPr>
          <a:lstStyle/>
          <a:p>
            <a:pPr lvl="0">
              <a:spcBef>
                <a:spcPts val="0"/>
              </a:spcBef>
              <a:buNone/>
            </a:pPr>
            <a:endParaRPr/>
          </a:p>
        </p:txBody>
      </p:sp>
      <p:sp>
        <p:nvSpPr>
          <p:cNvPr id="37" name="Shape 37"/>
          <p:cNvSpPr txBox="1">
            <a:spLocks noGrp="1"/>
          </p:cNvSpPr>
          <p:nvPr>
            <p:ph type="title"/>
          </p:nvPr>
        </p:nvSpPr>
        <p:spPr>
          <a:xfrm>
            <a:off x="1274400" y="7892319"/>
            <a:ext cx="19416900" cy="9486600"/>
          </a:xfrm>
          <a:prstGeom prst="rect">
            <a:avLst/>
          </a:prstGeom>
        </p:spPr>
        <p:txBody>
          <a:bodyPr lIns="479475" tIns="479475" rIns="479475" bIns="479475" anchor="b" anchorCtr="0"/>
          <a:lstStyle>
            <a:lvl1pPr lvl="0" algn="ctr">
              <a:spcBef>
                <a:spcPts val="0"/>
              </a:spcBef>
              <a:buSzPct val="100000"/>
              <a:defRPr sz="22000"/>
            </a:lvl1pPr>
            <a:lvl2pPr lvl="1" algn="ctr">
              <a:spcBef>
                <a:spcPts val="0"/>
              </a:spcBef>
              <a:buSzPct val="100000"/>
              <a:defRPr sz="22000"/>
            </a:lvl2pPr>
            <a:lvl3pPr lvl="2" algn="ctr">
              <a:spcBef>
                <a:spcPts val="0"/>
              </a:spcBef>
              <a:buSzPct val="100000"/>
              <a:defRPr sz="22000"/>
            </a:lvl3pPr>
            <a:lvl4pPr lvl="3" algn="ctr">
              <a:spcBef>
                <a:spcPts val="0"/>
              </a:spcBef>
              <a:buSzPct val="100000"/>
              <a:defRPr sz="22000"/>
            </a:lvl4pPr>
            <a:lvl5pPr lvl="4" algn="ctr">
              <a:spcBef>
                <a:spcPts val="0"/>
              </a:spcBef>
              <a:buSzPct val="100000"/>
              <a:defRPr sz="22000"/>
            </a:lvl5pPr>
            <a:lvl6pPr lvl="5" algn="ctr">
              <a:spcBef>
                <a:spcPts val="0"/>
              </a:spcBef>
              <a:buSzPct val="100000"/>
              <a:defRPr sz="22000"/>
            </a:lvl6pPr>
            <a:lvl7pPr lvl="6" algn="ctr">
              <a:spcBef>
                <a:spcPts val="0"/>
              </a:spcBef>
              <a:buSzPct val="100000"/>
              <a:defRPr sz="22000"/>
            </a:lvl7pPr>
            <a:lvl8pPr lvl="7" algn="ctr">
              <a:spcBef>
                <a:spcPts val="0"/>
              </a:spcBef>
              <a:buSzPct val="100000"/>
              <a:defRPr sz="22000"/>
            </a:lvl8pPr>
            <a:lvl9pPr lvl="8" algn="ctr">
              <a:spcBef>
                <a:spcPts val="0"/>
              </a:spcBef>
              <a:buSzPct val="100000"/>
              <a:defRPr sz="22000"/>
            </a:lvl9pPr>
          </a:lstStyle>
          <a:p>
            <a:endParaRPr/>
          </a:p>
        </p:txBody>
      </p:sp>
      <p:sp>
        <p:nvSpPr>
          <p:cNvPr id="38" name="Shape 38"/>
          <p:cNvSpPr txBox="1">
            <a:spLocks noGrp="1"/>
          </p:cNvSpPr>
          <p:nvPr>
            <p:ph type="subTitle" idx="1"/>
          </p:nvPr>
        </p:nvSpPr>
        <p:spPr>
          <a:xfrm>
            <a:off x="1274400" y="17939680"/>
            <a:ext cx="19416900" cy="7904700"/>
          </a:xfrm>
          <a:prstGeom prst="rect">
            <a:avLst/>
          </a:prstGeom>
        </p:spPr>
        <p:txBody>
          <a:bodyPr lIns="479475" tIns="479475" rIns="479475" bIns="479475" anchor="t" anchorCtr="0"/>
          <a:lstStyle>
            <a:lvl1pPr lvl="0" algn="ctr">
              <a:lnSpc>
                <a:spcPct val="100000"/>
              </a:lnSpc>
              <a:spcBef>
                <a:spcPts val="0"/>
              </a:spcBef>
              <a:spcAft>
                <a:spcPts val="0"/>
              </a:spcAft>
              <a:buSzPct val="100000"/>
              <a:buNone/>
              <a:defRPr sz="11000"/>
            </a:lvl1pPr>
            <a:lvl2pPr lvl="1" algn="ctr">
              <a:lnSpc>
                <a:spcPct val="100000"/>
              </a:lnSpc>
              <a:spcBef>
                <a:spcPts val="0"/>
              </a:spcBef>
              <a:spcAft>
                <a:spcPts val="0"/>
              </a:spcAft>
              <a:buSzPct val="100000"/>
              <a:buNone/>
              <a:defRPr sz="11000"/>
            </a:lvl2pPr>
            <a:lvl3pPr lvl="2" algn="ctr">
              <a:lnSpc>
                <a:spcPct val="100000"/>
              </a:lnSpc>
              <a:spcBef>
                <a:spcPts val="0"/>
              </a:spcBef>
              <a:spcAft>
                <a:spcPts val="0"/>
              </a:spcAft>
              <a:buSzPct val="100000"/>
              <a:buNone/>
              <a:defRPr sz="11000"/>
            </a:lvl3pPr>
            <a:lvl4pPr lvl="3" algn="ctr">
              <a:lnSpc>
                <a:spcPct val="100000"/>
              </a:lnSpc>
              <a:spcBef>
                <a:spcPts val="0"/>
              </a:spcBef>
              <a:spcAft>
                <a:spcPts val="0"/>
              </a:spcAft>
              <a:buSzPct val="100000"/>
              <a:buNone/>
              <a:defRPr sz="11000"/>
            </a:lvl4pPr>
            <a:lvl5pPr lvl="4" algn="ctr">
              <a:lnSpc>
                <a:spcPct val="100000"/>
              </a:lnSpc>
              <a:spcBef>
                <a:spcPts val="0"/>
              </a:spcBef>
              <a:spcAft>
                <a:spcPts val="0"/>
              </a:spcAft>
              <a:buSzPct val="100000"/>
              <a:buNone/>
              <a:defRPr sz="11000"/>
            </a:lvl5pPr>
            <a:lvl6pPr lvl="5" algn="ctr">
              <a:lnSpc>
                <a:spcPct val="100000"/>
              </a:lnSpc>
              <a:spcBef>
                <a:spcPts val="0"/>
              </a:spcBef>
              <a:spcAft>
                <a:spcPts val="0"/>
              </a:spcAft>
              <a:buSzPct val="100000"/>
              <a:buNone/>
              <a:defRPr sz="11000"/>
            </a:lvl6pPr>
            <a:lvl7pPr lvl="6" algn="ctr">
              <a:lnSpc>
                <a:spcPct val="100000"/>
              </a:lnSpc>
              <a:spcBef>
                <a:spcPts val="0"/>
              </a:spcBef>
              <a:spcAft>
                <a:spcPts val="0"/>
              </a:spcAft>
              <a:buSzPct val="100000"/>
              <a:buNone/>
              <a:defRPr sz="11000"/>
            </a:lvl7pPr>
            <a:lvl8pPr lvl="7" algn="ctr">
              <a:lnSpc>
                <a:spcPct val="100000"/>
              </a:lnSpc>
              <a:spcBef>
                <a:spcPts val="0"/>
              </a:spcBef>
              <a:spcAft>
                <a:spcPts val="0"/>
              </a:spcAft>
              <a:buSzPct val="100000"/>
              <a:buNone/>
              <a:defRPr sz="11000"/>
            </a:lvl8pPr>
            <a:lvl9pPr lvl="8" algn="ctr">
              <a:lnSpc>
                <a:spcPct val="100000"/>
              </a:lnSpc>
              <a:spcBef>
                <a:spcPts val="0"/>
              </a:spcBef>
              <a:spcAft>
                <a:spcPts val="0"/>
              </a:spcAft>
              <a:buSzPct val="100000"/>
              <a:buNone/>
              <a:defRPr sz="11000"/>
            </a:lvl9pPr>
          </a:lstStyle>
          <a:p>
            <a:endParaRPr/>
          </a:p>
        </p:txBody>
      </p:sp>
      <p:sp>
        <p:nvSpPr>
          <p:cNvPr id="39" name="Shape 39"/>
          <p:cNvSpPr txBox="1">
            <a:spLocks noGrp="1"/>
          </p:cNvSpPr>
          <p:nvPr>
            <p:ph type="body" idx="2"/>
          </p:nvPr>
        </p:nvSpPr>
        <p:spPr>
          <a:xfrm>
            <a:off x="23709600" y="4634079"/>
            <a:ext cx="18417600" cy="23648700"/>
          </a:xfrm>
          <a:prstGeom prst="rect">
            <a:avLst/>
          </a:prstGeom>
        </p:spPr>
        <p:txBody>
          <a:bodyPr lIns="479475" tIns="479475" rIns="479475" bIns="47947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1496160" y="27075680"/>
            <a:ext cx="28794300" cy="3872700"/>
          </a:xfrm>
          <a:prstGeom prst="rect">
            <a:avLst/>
          </a:prstGeom>
        </p:spPr>
        <p:txBody>
          <a:bodyPr lIns="479475" tIns="479475" rIns="479475" bIns="47947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40667797" y="29844587"/>
            <a:ext cx="2633700" cy="2519100"/>
          </a:xfrm>
          <a:prstGeom prst="rect">
            <a:avLst/>
          </a:prstGeom>
        </p:spPr>
        <p:txBody>
          <a:bodyPr lIns="479475" tIns="479475" rIns="479475" bIns="47947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496160" y="2848160"/>
            <a:ext cx="40898700" cy="3665400"/>
          </a:xfrm>
          <a:prstGeom prst="rect">
            <a:avLst/>
          </a:prstGeom>
          <a:noFill/>
          <a:ln>
            <a:noFill/>
          </a:ln>
        </p:spPr>
        <p:txBody>
          <a:bodyPr lIns="479475" tIns="479475" rIns="479475" bIns="479475" anchor="t" anchorCtr="0"/>
          <a:lstStyle>
            <a:lvl1pPr lvl="0">
              <a:spcBef>
                <a:spcPts val="0"/>
              </a:spcBef>
              <a:buClr>
                <a:schemeClr val="dk1"/>
              </a:buClr>
              <a:buSzPct val="100000"/>
              <a:buNone/>
              <a:defRPr sz="14700">
                <a:solidFill>
                  <a:schemeClr val="dk1"/>
                </a:solidFill>
              </a:defRPr>
            </a:lvl1pPr>
            <a:lvl2pPr lvl="1">
              <a:spcBef>
                <a:spcPts val="0"/>
              </a:spcBef>
              <a:buClr>
                <a:schemeClr val="dk1"/>
              </a:buClr>
              <a:buSzPct val="100000"/>
              <a:buNone/>
              <a:defRPr sz="14700">
                <a:solidFill>
                  <a:schemeClr val="dk1"/>
                </a:solidFill>
              </a:defRPr>
            </a:lvl2pPr>
            <a:lvl3pPr lvl="2">
              <a:spcBef>
                <a:spcPts val="0"/>
              </a:spcBef>
              <a:buClr>
                <a:schemeClr val="dk1"/>
              </a:buClr>
              <a:buSzPct val="100000"/>
              <a:buNone/>
              <a:defRPr sz="14700">
                <a:solidFill>
                  <a:schemeClr val="dk1"/>
                </a:solidFill>
              </a:defRPr>
            </a:lvl3pPr>
            <a:lvl4pPr lvl="3">
              <a:spcBef>
                <a:spcPts val="0"/>
              </a:spcBef>
              <a:buClr>
                <a:schemeClr val="dk1"/>
              </a:buClr>
              <a:buSzPct val="100000"/>
              <a:buNone/>
              <a:defRPr sz="14700">
                <a:solidFill>
                  <a:schemeClr val="dk1"/>
                </a:solidFill>
              </a:defRPr>
            </a:lvl4pPr>
            <a:lvl5pPr lvl="4">
              <a:spcBef>
                <a:spcPts val="0"/>
              </a:spcBef>
              <a:buClr>
                <a:schemeClr val="dk1"/>
              </a:buClr>
              <a:buSzPct val="100000"/>
              <a:buNone/>
              <a:defRPr sz="14700">
                <a:solidFill>
                  <a:schemeClr val="dk1"/>
                </a:solidFill>
              </a:defRPr>
            </a:lvl5pPr>
            <a:lvl6pPr lvl="5">
              <a:spcBef>
                <a:spcPts val="0"/>
              </a:spcBef>
              <a:buClr>
                <a:schemeClr val="dk1"/>
              </a:buClr>
              <a:buSzPct val="100000"/>
              <a:buNone/>
              <a:defRPr sz="14700">
                <a:solidFill>
                  <a:schemeClr val="dk1"/>
                </a:solidFill>
              </a:defRPr>
            </a:lvl6pPr>
            <a:lvl7pPr lvl="6">
              <a:spcBef>
                <a:spcPts val="0"/>
              </a:spcBef>
              <a:buClr>
                <a:schemeClr val="dk1"/>
              </a:buClr>
              <a:buSzPct val="100000"/>
              <a:buNone/>
              <a:defRPr sz="14700">
                <a:solidFill>
                  <a:schemeClr val="dk1"/>
                </a:solidFill>
              </a:defRPr>
            </a:lvl7pPr>
            <a:lvl8pPr lvl="7">
              <a:spcBef>
                <a:spcPts val="0"/>
              </a:spcBef>
              <a:buClr>
                <a:schemeClr val="dk1"/>
              </a:buClr>
              <a:buSzPct val="100000"/>
              <a:buNone/>
              <a:defRPr sz="14700">
                <a:solidFill>
                  <a:schemeClr val="dk1"/>
                </a:solidFill>
              </a:defRPr>
            </a:lvl8pPr>
            <a:lvl9pPr lvl="8">
              <a:spcBef>
                <a:spcPts val="0"/>
              </a:spcBef>
              <a:buClr>
                <a:schemeClr val="dk1"/>
              </a:buClr>
              <a:buSzPct val="100000"/>
              <a:buNone/>
              <a:defRPr sz="14700">
                <a:solidFill>
                  <a:schemeClr val="dk1"/>
                </a:solidFill>
              </a:defRPr>
            </a:lvl9pPr>
          </a:lstStyle>
          <a:p>
            <a:endParaRPr/>
          </a:p>
        </p:txBody>
      </p:sp>
      <p:sp>
        <p:nvSpPr>
          <p:cNvPr id="7" name="Shape 7"/>
          <p:cNvSpPr txBox="1">
            <a:spLocks noGrp="1"/>
          </p:cNvSpPr>
          <p:nvPr>
            <p:ph type="body" idx="1"/>
          </p:nvPr>
        </p:nvSpPr>
        <p:spPr>
          <a:xfrm>
            <a:off x="1496160" y="7375839"/>
            <a:ext cx="40898700" cy="21865200"/>
          </a:xfrm>
          <a:prstGeom prst="rect">
            <a:avLst/>
          </a:prstGeom>
          <a:noFill/>
          <a:ln>
            <a:noFill/>
          </a:ln>
        </p:spPr>
        <p:txBody>
          <a:bodyPr lIns="479475" tIns="479475" rIns="479475" bIns="479475" anchor="t" anchorCtr="0"/>
          <a:lstStyle>
            <a:lvl1pPr lvl="0">
              <a:lnSpc>
                <a:spcPct val="115000"/>
              </a:lnSpc>
              <a:spcBef>
                <a:spcPts val="0"/>
              </a:spcBef>
              <a:spcAft>
                <a:spcPts val="8400"/>
              </a:spcAft>
              <a:buClr>
                <a:schemeClr val="dk2"/>
              </a:buClr>
              <a:buSzPct val="100000"/>
              <a:defRPr sz="9400">
                <a:solidFill>
                  <a:schemeClr val="dk2"/>
                </a:solidFill>
              </a:defRPr>
            </a:lvl1pPr>
            <a:lvl2pPr lvl="1">
              <a:lnSpc>
                <a:spcPct val="115000"/>
              </a:lnSpc>
              <a:spcBef>
                <a:spcPts val="0"/>
              </a:spcBef>
              <a:spcAft>
                <a:spcPts val="8400"/>
              </a:spcAft>
              <a:buClr>
                <a:schemeClr val="dk2"/>
              </a:buClr>
              <a:buSzPct val="100000"/>
              <a:defRPr sz="7300">
                <a:solidFill>
                  <a:schemeClr val="dk2"/>
                </a:solidFill>
              </a:defRPr>
            </a:lvl2pPr>
            <a:lvl3pPr lvl="2">
              <a:lnSpc>
                <a:spcPct val="115000"/>
              </a:lnSpc>
              <a:spcBef>
                <a:spcPts val="0"/>
              </a:spcBef>
              <a:spcAft>
                <a:spcPts val="8400"/>
              </a:spcAft>
              <a:buClr>
                <a:schemeClr val="dk2"/>
              </a:buClr>
              <a:buSzPct val="100000"/>
              <a:defRPr sz="7300">
                <a:solidFill>
                  <a:schemeClr val="dk2"/>
                </a:solidFill>
              </a:defRPr>
            </a:lvl3pPr>
            <a:lvl4pPr lvl="3">
              <a:lnSpc>
                <a:spcPct val="115000"/>
              </a:lnSpc>
              <a:spcBef>
                <a:spcPts val="0"/>
              </a:spcBef>
              <a:spcAft>
                <a:spcPts val="8400"/>
              </a:spcAft>
              <a:buClr>
                <a:schemeClr val="dk2"/>
              </a:buClr>
              <a:buSzPct val="100000"/>
              <a:defRPr sz="7300">
                <a:solidFill>
                  <a:schemeClr val="dk2"/>
                </a:solidFill>
              </a:defRPr>
            </a:lvl4pPr>
            <a:lvl5pPr lvl="4">
              <a:lnSpc>
                <a:spcPct val="115000"/>
              </a:lnSpc>
              <a:spcBef>
                <a:spcPts val="0"/>
              </a:spcBef>
              <a:spcAft>
                <a:spcPts val="8400"/>
              </a:spcAft>
              <a:buClr>
                <a:schemeClr val="dk2"/>
              </a:buClr>
              <a:buSzPct val="100000"/>
              <a:defRPr sz="7300">
                <a:solidFill>
                  <a:schemeClr val="dk2"/>
                </a:solidFill>
              </a:defRPr>
            </a:lvl5pPr>
            <a:lvl6pPr lvl="5">
              <a:lnSpc>
                <a:spcPct val="115000"/>
              </a:lnSpc>
              <a:spcBef>
                <a:spcPts val="0"/>
              </a:spcBef>
              <a:spcAft>
                <a:spcPts val="8400"/>
              </a:spcAft>
              <a:buClr>
                <a:schemeClr val="dk2"/>
              </a:buClr>
              <a:buSzPct val="100000"/>
              <a:defRPr sz="7300">
                <a:solidFill>
                  <a:schemeClr val="dk2"/>
                </a:solidFill>
              </a:defRPr>
            </a:lvl6pPr>
            <a:lvl7pPr lvl="6">
              <a:lnSpc>
                <a:spcPct val="115000"/>
              </a:lnSpc>
              <a:spcBef>
                <a:spcPts val="0"/>
              </a:spcBef>
              <a:spcAft>
                <a:spcPts val="8400"/>
              </a:spcAft>
              <a:buClr>
                <a:schemeClr val="dk2"/>
              </a:buClr>
              <a:buSzPct val="100000"/>
              <a:defRPr sz="7300">
                <a:solidFill>
                  <a:schemeClr val="dk2"/>
                </a:solidFill>
              </a:defRPr>
            </a:lvl7pPr>
            <a:lvl8pPr lvl="7">
              <a:lnSpc>
                <a:spcPct val="115000"/>
              </a:lnSpc>
              <a:spcBef>
                <a:spcPts val="0"/>
              </a:spcBef>
              <a:spcAft>
                <a:spcPts val="8400"/>
              </a:spcAft>
              <a:buClr>
                <a:schemeClr val="dk2"/>
              </a:buClr>
              <a:buSzPct val="100000"/>
              <a:defRPr sz="7300">
                <a:solidFill>
                  <a:schemeClr val="dk2"/>
                </a:solidFill>
              </a:defRPr>
            </a:lvl8pPr>
            <a:lvl9pPr lvl="8">
              <a:lnSpc>
                <a:spcPct val="115000"/>
              </a:lnSpc>
              <a:spcBef>
                <a:spcPts val="0"/>
              </a:spcBef>
              <a:spcAft>
                <a:spcPts val="8400"/>
              </a:spcAft>
              <a:buClr>
                <a:schemeClr val="dk2"/>
              </a:buClr>
              <a:buSzPct val="100000"/>
              <a:defRPr sz="7300">
                <a:solidFill>
                  <a:schemeClr val="dk2"/>
                </a:solidFill>
              </a:defRPr>
            </a:lvl9pPr>
          </a:lstStyle>
          <a:p>
            <a:endParaRPr/>
          </a:p>
        </p:txBody>
      </p:sp>
      <p:sp>
        <p:nvSpPr>
          <p:cNvPr id="8" name="Shape 8"/>
          <p:cNvSpPr txBox="1">
            <a:spLocks noGrp="1"/>
          </p:cNvSpPr>
          <p:nvPr>
            <p:ph type="sldNum" idx="12"/>
          </p:nvPr>
        </p:nvSpPr>
        <p:spPr>
          <a:xfrm>
            <a:off x="40667797" y="29844587"/>
            <a:ext cx="2633700" cy="2519100"/>
          </a:xfrm>
          <a:prstGeom prst="rect">
            <a:avLst/>
          </a:prstGeom>
          <a:noFill/>
          <a:ln>
            <a:noFill/>
          </a:ln>
        </p:spPr>
        <p:txBody>
          <a:bodyPr lIns="479475" tIns="479475" rIns="479475" bIns="479475" anchor="ctr" anchorCtr="0">
            <a:noAutofit/>
          </a:bodyPr>
          <a:lstStyle/>
          <a:p>
            <a:pPr lvl="0" algn="r">
              <a:spcBef>
                <a:spcPts val="0"/>
              </a:spcBef>
              <a:buNone/>
            </a:pPr>
            <a:fld id="{00000000-1234-1234-1234-123412341234}" type="slidenum">
              <a:rPr lang="en" sz="5200">
                <a:solidFill>
                  <a:schemeClr val="dk2"/>
                </a:solidFill>
              </a:rPr>
              <a:t>‹#›</a:t>
            </a:fld>
            <a:endParaRPr lang="en" sz="52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CC"/>
        </a:solidFill>
        <a:effectLst/>
      </p:bgPr>
    </p:bg>
    <p:spTree>
      <p:nvGrpSpPr>
        <p:cNvPr id="1" name="Shape 53"/>
        <p:cNvGrpSpPr/>
        <p:nvPr/>
      </p:nvGrpSpPr>
      <p:grpSpPr>
        <a:xfrm>
          <a:off x="0" y="0"/>
          <a:ext cx="0" cy="0"/>
          <a:chOff x="0" y="0"/>
          <a:chExt cx="0" cy="0"/>
        </a:xfrm>
      </p:grpSpPr>
      <p:sp>
        <p:nvSpPr>
          <p:cNvPr id="54" name="Shape 54"/>
          <p:cNvSpPr/>
          <p:nvPr/>
        </p:nvSpPr>
        <p:spPr>
          <a:xfrm>
            <a:off x="475" y="0"/>
            <a:ext cx="43891200" cy="4797900"/>
          </a:xfrm>
          <a:prstGeom prst="rect">
            <a:avLst/>
          </a:prstGeom>
          <a:solidFill>
            <a:srgbClr val="00573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sz="7200">
              <a:solidFill>
                <a:srgbClr val="FFFFFF"/>
              </a:solidFill>
            </a:endParaRPr>
          </a:p>
        </p:txBody>
      </p:sp>
      <p:sp>
        <p:nvSpPr>
          <p:cNvPr id="55" name="Shape 55"/>
          <p:cNvSpPr txBox="1"/>
          <p:nvPr/>
        </p:nvSpPr>
        <p:spPr>
          <a:xfrm>
            <a:off x="33865825" y="21480250"/>
            <a:ext cx="135300" cy="9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6" name="Shape 56"/>
          <p:cNvSpPr txBox="1"/>
          <p:nvPr/>
        </p:nvSpPr>
        <p:spPr>
          <a:xfrm>
            <a:off x="11364050" y="827350"/>
            <a:ext cx="25974000" cy="30303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57" name="Shape 57"/>
          <p:cNvSpPr/>
          <p:nvPr/>
        </p:nvSpPr>
        <p:spPr>
          <a:xfrm>
            <a:off x="1401000" y="5563575"/>
            <a:ext cx="13032000" cy="240261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endParaRPr lang="en" sz="1800" b="1" dirty="0">
              <a:latin typeface="Times New Roman" panose="02020603050405020304" pitchFamily="18" charset="0"/>
              <a:ea typeface="Lato"/>
              <a:cs typeface="Times New Roman" panose="02020603050405020304" pitchFamily="18" charset="0"/>
              <a:sym typeface="Lato"/>
            </a:endParaRPr>
          </a:p>
          <a:p>
            <a:pPr lvl="0" algn="ctr">
              <a:spcBef>
                <a:spcPts val="0"/>
              </a:spcBef>
              <a:buNone/>
            </a:pPr>
            <a:r>
              <a:rPr lang="en" sz="2800" b="1" dirty="0">
                <a:latin typeface="Times New Roman" panose="02020603050405020304" pitchFamily="18" charset="0"/>
                <a:ea typeface="Lato"/>
                <a:cs typeface="Times New Roman" panose="02020603050405020304" pitchFamily="18" charset="0"/>
                <a:sym typeface="Lato"/>
              </a:rPr>
              <a:t>Abstract:</a:t>
            </a:r>
          </a:p>
          <a:p>
            <a:pPr algn="ctr"/>
            <a:r>
              <a:rPr lang="en-US" sz="28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In America, there are significant amounts of research that has proven that exercise leads to many benefits. According to the Center for Disease Control and Prevention (CDC, 2020) children (ages 6-17) are recommended to be active for 60 minutes, which increases their physical fitness, muscular growth, body development, and brain health. Due to covid restrictions, students within the last year have spent a lot of time behind the computer screen as well as being at home. Many students are failing to reach the daily physical activity recommendations and are struggling to keep on task when doing their assignments. </a:t>
            </a:r>
            <a:r>
              <a:rPr lang="en" sz="2400" dirty="0">
                <a:latin typeface="Times New Roman" panose="02020603050405020304" pitchFamily="18" charset="0"/>
                <a:ea typeface="Lato"/>
                <a:cs typeface="Times New Roman" panose="02020603050405020304" pitchFamily="18" charset="0"/>
                <a:sym typeface="Lato"/>
              </a:rPr>
              <a:t>The researcher believes that an exercise program will have a positive impact on a </a:t>
            </a:r>
            <a:r>
              <a:rPr lang="en-US" sz="2400" dirty="0">
                <a:latin typeface="Times New Roman" panose="02020603050405020304" pitchFamily="18" charset="0"/>
                <a:ea typeface="Lato"/>
                <a:cs typeface="Times New Roman" panose="02020603050405020304" pitchFamily="18" charset="0"/>
                <a:sym typeface="Lato"/>
              </a:rPr>
              <a:t>student's</a:t>
            </a:r>
            <a:r>
              <a:rPr lang="en" sz="2400" dirty="0">
                <a:latin typeface="Times New Roman" panose="02020603050405020304" pitchFamily="18" charset="0"/>
                <a:ea typeface="Lato"/>
                <a:cs typeface="Times New Roman" panose="02020603050405020304" pitchFamily="18" charset="0"/>
                <a:sym typeface="Lato"/>
              </a:rPr>
              <a:t> academic performance and will decrease the amount of distractions during academic activity. </a:t>
            </a:r>
            <a:r>
              <a:rPr lang="en-US" sz="2400" dirty="0">
                <a:latin typeface="Times New Roman" panose="02020603050405020304" pitchFamily="18" charset="0"/>
                <a:cs typeface="Times New Roman" panose="02020603050405020304" pitchFamily="18" charset="0"/>
              </a:rPr>
              <a:t>The purpose of this study is to determine the impact of a structured exercise program on the academic engagement for 2 high school male students from the ages 15-17 through the course of 4 weeks. </a:t>
            </a:r>
            <a:endParaRPr lang="en" sz="2400" dirty="0">
              <a:latin typeface="Times New Roman" panose="02020603050405020304" pitchFamily="18" charset="0"/>
              <a:ea typeface="Lato"/>
              <a:cs typeface="Times New Roman" panose="02020603050405020304" pitchFamily="18" charset="0"/>
              <a:sym typeface="Lato"/>
            </a:endParaRPr>
          </a:p>
          <a:p>
            <a:pPr lvl="0" algn="ctr">
              <a:spcBef>
                <a:spcPts val="0"/>
              </a:spcBef>
              <a:buNone/>
            </a:pPr>
            <a:r>
              <a:rPr lang="en" sz="2800" b="1" dirty="0">
                <a:latin typeface="Times New Roman" panose="02020603050405020304" pitchFamily="18" charset="0"/>
                <a:ea typeface="Lato"/>
                <a:cs typeface="Times New Roman" panose="02020603050405020304" pitchFamily="18" charset="0"/>
                <a:sym typeface="Lato"/>
              </a:rPr>
              <a:t>Social Significance</a:t>
            </a:r>
          </a:p>
          <a:p>
            <a:pPr algn="ctr"/>
            <a:r>
              <a:rPr lang="en-US" sz="28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Due to COVID-19 restrictions, students within the last year have spent more time behind a computer screen than ever before. At-home restrictions have made it so many students are failing to reach the daily physical activity recommendations and are struggling to keep on task when doing their assignments. Research has shown that providing physical activity and exercise before participating in academics have proven to increase physical fitness and time on task. (Srinivasan,2014)</a:t>
            </a:r>
          </a:p>
          <a:p>
            <a:pPr algn="ctr"/>
            <a:r>
              <a:rPr lang="en" sz="2800" b="1" dirty="0">
                <a:latin typeface="Times New Roman" panose="02020603050405020304" pitchFamily="18" charset="0"/>
                <a:ea typeface="Lato"/>
                <a:cs typeface="Times New Roman" panose="02020603050405020304" pitchFamily="18" charset="0"/>
                <a:sym typeface="Lato"/>
              </a:rPr>
              <a:t>Purpose</a:t>
            </a:r>
          </a:p>
          <a:p>
            <a:pPr algn="ctr"/>
            <a:r>
              <a:rPr lang="en-US" sz="28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The purpose of this study is to determine the impact of a structured exercise program on the academic engagement for 2 high school male students from the ages 15-17 through the course of 4 weeks. </a:t>
            </a:r>
          </a:p>
          <a:p>
            <a:pPr lvl="0" algn="ctr">
              <a:spcBef>
                <a:spcPts val="0"/>
              </a:spcBef>
              <a:buNone/>
            </a:pPr>
            <a:r>
              <a:rPr lang="en" sz="2800" b="1" dirty="0">
                <a:latin typeface="Times New Roman" panose="02020603050405020304" pitchFamily="18" charset="0"/>
                <a:ea typeface="Lato"/>
                <a:cs typeface="Times New Roman" panose="02020603050405020304" pitchFamily="18" charset="0"/>
                <a:sym typeface="Lato"/>
              </a:rPr>
              <a:t>Hypothesis</a:t>
            </a:r>
          </a:p>
          <a:p>
            <a:pPr lvl="0" algn="ctr">
              <a:spcBef>
                <a:spcPts val="0"/>
              </a:spcBef>
              <a:buNone/>
            </a:pPr>
            <a:r>
              <a:rPr lang="en" sz="2800" dirty="0">
                <a:latin typeface="Times New Roman" panose="02020603050405020304" pitchFamily="18" charset="0"/>
                <a:ea typeface="Lato"/>
                <a:cs typeface="Times New Roman" panose="02020603050405020304" pitchFamily="18" charset="0"/>
                <a:sym typeface="Lato"/>
              </a:rPr>
              <a:t>	</a:t>
            </a:r>
            <a:r>
              <a:rPr lang="en" sz="2400" dirty="0">
                <a:latin typeface="Times New Roman" panose="02020603050405020304" pitchFamily="18" charset="0"/>
                <a:ea typeface="Lato"/>
                <a:cs typeface="Times New Roman" panose="02020603050405020304" pitchFamily="18" charset="0"/>
                <a:sym typeface="Lato"/>
              </a:rPr>
              <a:t>The researcher believes that an exercise program will  positively impact a student’s academic performance and decrease the amount of distraction during academic activity. </a:t>
            </a:r>
          </a:p>
          <a:p>
            <a:pPr lvl="0" algn="ctr">
              <a:spcBef>
                <a:spcPts val="0"/>
              </a:spcBef>
              <a:buNone/>
            </a:pPr>
            <a:r>
              <a:rPr lang="en" sz="2800" b="1" dirty="0">
                <a:latin typeface="Times New Roman" panose="02020603050405020304" pitchFamily="18" charset="0"/>
                <a:ea typeface="Lato"/>
                <a:cs typeface="Times New Roman" panose="02020603050405020304" pitchFamily="18" charset="0"/>
                <a:sym typeface="Lato"/>
              </a:rPr>
              <a:t>Method</a:t>
            </a:r>
          </a:p>
          <a:p>
            <a:pPr lvl="0" algn="ctr">
              <a:spcBef>
                <a:spcPts val="0"/>
              </a:spcBef>
              <a:buNone/>
            </a:pPr>
            <a:endParaRPr lang="en" sz="2800" b="1" dirty="0">
              <a:latin typeface="Times New Roman" panose="02020603050405020304" pitchFamily="18" charset="0"/>
              <a:ea typeface="Lato"/>
              <a:cs typeface="Times New Roman" panose="02020603050405020304" pitchFamily="18" charset="0"/>
              <a:sym typeface="Lato"/>
            </a:endParaRPr>
          </a:p>
          <a:p>
            <a:pPr lvl="0">
              <a:spcBef>
                <a:spcPts val="0"/>
              </a:spcBef>
              <a:buNone/>
            </a:pPr>
            <a:r>
              <a:rPr lang="en" sz="2800" b="1" dirty="0">
                <a:latin typeface="Times New Roman" panose="02020603050405020304" pitchFamily="18" charset="0"/>
                <a:ea typeface="Lato"/>
                <a:cs typeface="Times New Roman" panose="02020603050405020304" pitchFamily="18" charset="0"/>
                <a:sym typeface="Lato"/>
              </a:rPr>
              <a:t>Participant</a:t>
            </a:r>
          </a:p>
          <a:p>
            <a:r>
              <a:rPr lang="en-US" sz="28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The participants of the study were two typically developing male students from the ages 15-17 years. Participants can be described as normal developing teens. Inclusion criteria for this study consisted of the following: (a) students must be enrolled in a high school institution, (b) ages of participants range between 13-18 years, (c) students should be able to independently exercise without assistance for 45-50 min, and (d) participants must be able to monitor their own level of focus. 	</a:t>
            </a:r>
          </a:p>
          <a:p>
            <a:pPr lvl="0">
              <a:spcBef>
                <a:spcPts val="0"/>
              </a:spcBef>
              <a:buNone/>
            </a:pPr>
            <a:r>
              <a:rPr lang="en" sz="2800" b="1" dirty="0">
                <a:latin typeface="Times New Roman" panose="02020603050405020304" pitchFamily="18" charset="0"/>
                <a:ea typeface="Lato"/>
                <a:cs typeface="Times New Roman" panose="02020603050405020304" pitchFamily="18" charset="0"/>
                <a:sym typeface="Lato"/>
              </a:rPr>
              <a:t>Dependent Variable</a:t>
            </a:r>
          </a:p>
          <a:p>
            <a:pPr lvl="0">
              <a:spcBef>
                <a:spcPts val="0"/>
              </a:spcBef>
              <a:buNone/>
            </a:pPr>
            <a:r>
              <a:rPr lang="en" sz="2800" dirty="0">
                <a:latin typeface="Times New Roman" panose="02020603050405020304" pitchFamily="18" charset="0"/>
                <a:ea typeface="Lato"/>
                <a:cs typeface="Times New Roman" panose="02020603050405020304" pitchFamily="18" charset="0"/>
                <a:sym typeface="Lato"/>
              </a:rPr>
              <a:t>	</a:t>
            </a:r>
            <a:r>
              <a:rPr lang="en" sz="2400" dirty="0">
                <a:latin typeface="Times New Roman" panose="02020603050405020304" pitchFamily="18" charset="0"/>
                <a:ea typeface="Lato"/>
                <a:cs typeface="Times New Roman" panose="02020603050405020304" pitchFamily="18" charset="0"/>
                <a:sym typeface="Lato"/>
              </a:rPr>
              <a:t>The dependent variable are the levels of distraction and how the participant feels about their academic performance. </a:t>
            </a:r>
          </a:p>
          <a:p>
            <a:pPr lvl="0">
              <a:spcBef>
                <a:spcPts val="0"/>
              </a:spcBef>
              <a:buNone/>
            </a:pPr>
            <a:r>
              <a:rPr lang="en" sz="2800" b="1" dirty="0">
                <a:latin typeface="Times New Roman" panose="02020603050405020304" pitchFamily="18" charset="0"/>
                <a:ea typeface="Lato"/>
                <a:cs typeface="Times New Roman" panose="02020603050405020304" pitchFamily="18" charset="0"/>
                <a:sym typeface="Lato"/>
              </a:rPr>
              <a:t>Independent Variable</a:t>
            </a:r>
          </a:p>
          <a:p>
            <a:pPr lvl="0">
              <a:spcBef>
                <a:spcPts val="0"/>
              </a:spcBef>
              <a:buNone/>
            </a:pPr>
            <a:r>
              <a:rPr lang="en" sz="2800" dirty="0">
                <a:latin typeface="Times New Roman" panose="02020603050405020304" pitchFamily="18" charset="0"/>
                <a:ea typeface="Lato"/>
                <a:cs typeface="Times New Roman" panose="02020603050405020304" pitchFamily="18" charset="0"/>
                <a:sym typeface="Lato"/>
              </a:rPr>
              <a:t>	</a:t>
            </a:r>
            <a:r>
              <a:rPr lang="en" sz="2400" dirty="0">
                <a:latin typeface="Times New Roman" panose="02020603050405020304" pitchFamily="18" charset="0"/>
                <a:ea typeface="Lato"/>
                <a:cs typeface="Times New Roman" panose="02020603050405020304" pitchFamily="18" charset="0"/>
                <a:sym typeface="Lato"/>
              </a:rPr>
              <a:t>The dependent variable is a High Intensity Interval Training (HIIT) program that lasts about 45-55 minutes which is done before participants partake in their own academic activity (reading, homework, studying)</a:t>
            </a:r>
          </a:p>
          <a:p>
            <a:pPr lvl="0">
              <a:spcBef>
                <a:spcPts val="0"/>
              </a:spcBef>
              <a:buNone/>
            </a:pPr>
            <a:endParaRPr lang="en" sz="2800" b="1" dirty="0">
              <a:latin typeface="Times New Roman" panose="02020603050405020304" pitchFamily="18" charset="0"/>
              <a:ea typeface="Lato"/>
              <a:cs typeface="Times New Roman" panose="02020603050405020304" pitchFamily="18" charset="0"/>
              <a:sym typeface="Lato"/>
            </a:endParaRPr>
          </a:p>
          <a:p>
            <a:pPr lvl="0" algn="ctr">
              <a:spcBef>
                <a:spcPts val="0"/>
              </a:spcBef>
              <a:buNone/>
            </a:pPr>
            <a:r>
              <a:rPr lang="en" sz="2800" b="1" dirty="0">
                <a:latin typeface="Times New Roman" panose="02020603050405020304" pitchFamily="18" charset="0"/>
                <a:ea typeface="Lato"/>
                <a:cs typeface="Times New Roman" panose="02020603050405020304" pitchFamily="18" charset="0"/>
                <a:sym typeface="Lato"/>
              </a:rPr>
              <a:t>Research Design </a:t>
            </a:r>
          </a:p>
          <a:p>
            <a:r>
              <a:rPr lang="en-US" sz="2800" b="1" dirty="0">
                <a:latin typeface="Times New Roman" panose="02020603050405020304" pitchFamily="18" charset="0"/>
                <a:cs typeface="Times New Roman" panose="02020603050405020304" pitchFamily="18" charset="0"/>
              </a:rPr>
              <a:t>Baseline Phases </a:t>
            </a:r>
            <a:endParaRPr lang="en-US" sz="2800" dirty="0">
              <a:latin typeface="Times New Roman" panose="02020603050405020304" pitchFamily="18" charset="0"/>
              <a:cs typeface="Times New Roman" panose="02020603050405020304" pitchFamily="18" charset="0"/>
            </a:endParaRPr>
          </a:p>
          <a:p>
            <a:pPr lvl="1"/>
            <a:r>
              <a:rPr lang="en-US" sz="2400" dirty="0">
                <a:latin typeface="Times New Roman" panose="02020603050405020304" pitchFamily="18" charset="0"/>
                <a:cs typeface="Times New Roman" panose="02020603050405020304" pitchFamily="18" charset="0"/>
              </a:rPr>
              <a:t>	In Baseline Phases participants completely both the HIIT workout as well as their academic activities in the individual bedrooms. Participants were instructed to do their. academic related activity (e.g. reading, homework, studying) for 60 minutes independently. Students then filled out a survey that evaluated their academic experience from the last 60 minutes, which can be seen in </a:t>
            </a:r>
            <a:r>
              <a:rPr lang="en-US" sz="2400" i="1" dirty="0">
                <a:latin typeface="Times New Roman" panose="02020603050405020304" pitchFamily="18" charset="0"/>
                <a:cs typeface="Times New Roman" panose="02020603050405020304" pitchFamily="18" charset="0"/>
              </a:rPr>
              <a:t>Figure 5</a:t>
            </a:r>
            <a:r>
              <a:rPr lang="en-US" sz="2400" dirty="0">
                <a:latin typeface="Times New Roman" panose="02020603050405020304" pitchFamily="18" charset="0"/>
                <a:cs typeface="Times New Roman" panose="02020603050405020304" pitchFamily="18" charset="0"/>
              </a:rPr>
              <a:t>. The survey consisted of rating their academic engagement and level of distraction on a scale of 1-5. Results were sent directly to researcher’s email. This was repeated for approximately 5 days. </a:t>
            </a:r>
          </a:p>
          <a:p>
            <a:r>
              <a:rPr lang="en-US" sz="2400" dirty="0">
                <a:latin typeface="Times New Roman" panose="02020603050405020304" pitchFamily="18" charset="0"/>
                <a:cs typeface="Times New Roman" panose="02020603050405020304" pitchFamily="18" charset="0"/>
              </a:rPr>
              <a:t> </a:t>
            </a:r>
            <a:r>
              <a:rPr lang="en-US" sz="2800" b="1" i="1" dirty="0">
                <a:latin typeface="Times New Roman" panose="02020603050405020304" pitchFamily="18" charset="0"/>
                <a:cs typeface="Times New Roman" panose="02020603050405020304" pitchFamily="18" charset="0"/>
              </a:rPr>
              <a:t>Intervention</a:t>
            </a:r>
            <a:endParaRPr lang="en-US" sz="28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	During the Intervention Phases, participants were given a series of HIIT exercises from researcher to complete on their own, before completing their own academic activity. When beginning the exercise, participants started a timer so they were able to record the duration of the workout. Participants then took a 15–20-minute break before doing their academic related activity. A break was given to allow the participants to cool down and do any other necessary tasks before the academic related activity. Students then filled out the alternative survey, </a:t>
            </a:r>
            <a:r>
              <a:rPr lang="en-US" sz="2400" i="1" dirty="0">
                <a:latin typeface="Times New Roman" panose="02020603050405020304" pitchFamily="18" charset="0"/>
                <a:cs typeface="Times New Roman" panose="02020603050405020304" pitchFamily="18" charset="0"/>
              </a:rPr>
              <a:t>Figure 5, </a:t>
            </a:r>
            <a:r>
              <a:rPr lang="en-US" sz="2400" dirty="0">
                <a:latin typeface="Times New Roman" panose="02020603050405020304" pitchFamily="18" charset="0"/>
                <a:cs typeface="Times New Roman" panose="02020603050405020304" pitchFamily="18" charset="0"/>
              </a:rPr>
              <a:t> that evaluated their academic experience from the last 60 minutes. Results were sent directly to researcher’s email. This was repeated for approximately 5 days. </a:t>
            </a:r>
          </a:p>
          <a:p>
            <a:br>
              <a:rPr lang="en-US" sz="2800" dirty="0"/>
            </a:br>
            <a:br>
              <a:rPr lang="en-US" sz="2800" dirty="0"/>
            </a:br>
            <a:br>
              <a:rPr lang="en-US" sz="2800" dirty="0"/>
            </a:br>
            <a:br>
              <a:rPr lang="en-US" sz="2800" dirty="0"/>
            </a:br>
            <a:br>
              <a:rPr lang="en-US" sz="2800" dirty="0"/>
            </a:br>
            <a:endParaRPr lang="en" sz="3200" b="1" dirty="0">
              <a:latin typeface="Lato"/>
              <a:ea typeface="Lato"/>
              <a:cs typeface="Lato"/>
              <a:sym typeface="Lato"/>
            </a:endParaRPr>
          </a:p>
          <a:p>
            <a:pPr lvl="0" algn="ctr">
              <a:spcBef>
                <a:spcPts val="0"/>
              </a:spcBef>
              <a:buNone/>
            </a:pPr>
            <a:endParaRPr lang="en" sz="2800" b="1" dirty="0">
              <a:latin typeface="Times New Roman" panose="02020603050405020304" pitchFamily="18" charset="0"/>
              <a:ea typeface="Lato"/>
              <a:cs typeface="Times New Roman" panose="02020603050405020304" pitchFamily="18" charset="0"/>
              <a:sym typeface="Lato"/>
            </a:endParaRPr>
          </a:p>
          <a:p>
            <a:pPr lvl="0" algn="ctr">
              <a:spcBef>
                <a:spcPts val="0"/>
              </a:spcBef>
              <a:buNone/>
            </a:pPr>
            <a:endParaRPr lang="en" sz="2800" b="1" dirty="0">
              <a:latin typeface="Times New Roman" panose="02020603050405020304" pitchFamily="18" charset="0"/>
              <a:ea typeface="Lato"/>
              <a:cs typeface="Times New Roman" panose="02020603050405020304" pitchFamily="18" charset="0"/>
              <a:sym typeface="Lato"/>
            </a:endParaRPr>
          </a:p>
          <a:p>
            <a:pPr lvl="0" algn="ctr">
              <a:spcBef>
                <a:spcPts val="0"/>
              </a:spcBef>
              <a:buNone/>
            </a:pPr>
            <a:endParaRPr lang="en" sz="2800" b="1" dirty="0">
              <a:latin typeface="Times New Roman" panose="02020603050405020304" pitchFamily="18" charset="0"/>
              <a:ea typeface="Lato"/>
              <a:cs typeface="Times New Roman" panose="02020603050405020304" pitchFamily="18" charset="0"/>
              <a:sym typeface="Lato"/>
            </a:endParaRPr>
          </a:p>
          <a:p>
            <a:pPr lvl="0" algn="ctr">
              <a:spcBef>
                <a:spcPts val="0"/>
              </a:spcBef>
              <a:buNone/>
            </a:pPr>
            <a:endParaRPr lang="en" sz="2800" b="1" dirty="0">
              <a:latin typeface="Times New Roman" panose="02020603050405020304" pitchFamily="18" charset="0"/>
              <a:ea typeface="Lato"/>
              <a:cs typeface="Times New Roman" panose="02020603050405020304" pitchFamily="18" charset="0"/>
              <a:sym typeface="Lato"/>
            </a:endParaRPr>
          </a:p>
          <a:p>
            <a:pPr lvl="0" algn="ctr">
              <a:spcBef>
                <a:spcPts val="0"/>
              </a:spcBef>
              <a:buNone/>
            </a:pPr>
            <a:endParaRPr lang="en" sz="2800" b="1" dirty="0">
              <a:latin typeface="Times New Roman" panose="02020603050405020304" pitchFamily="18" charset="0"/>
              <a:ea typeface="Lato"/>
              <a:cs typeface="Times New Roman" panose="02020603050405020304" pitchFamily="18" charset="0"/>
              <a:sym typeface="Lato"/>
            </a:endParaRPr>
          </a:p>
          <a:p>
            <a:pPr lvl="0" algn="ctr">
              <a:spcBef>
                <a:spcPts val="0"/>
              </a:spcBef>
              <a:buNone/>
            </a:pPr>
            <a:endParaRPr lang="en" sz="2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a:p>
            <a:pPr lvl="0">
              <a:spcBef>
                <a:spcPts val="0"/>
              </a:spcBef>
              <a:buNone/>
            </a:pPr>
            <a:endParaRPr sz="1800" b="1" dirty="0">
              <a:latin typeface="Times New Roman" panose="02020603050405020304" pitchFamily="18" charset="0"/>
              <a:ea typeface="Lato"/>
              <a:cs typeface="Times New Roman" panose="02020603050405020304" pitchFamily="18" charset="0"/>
              <a:sym typeface="Lato"/>
            </a:endParaRPr>
          </a:p>
        </p:txBody>
      </p:sp>
      <p:sp>
        <p:nvSpPr>
          <p:cNvPr id="58" name="Shape 58"/>
          <p:cNvSpPr/>
          <p:nvPr/>
        </p:nvSpPr>
        <p:spPr>
          <a:xfrm>
            <a:off x="29726472" y="25425300"/>
            <a:ext cx="13032000" cy="65853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 sz="1800" b="1" dirty="0">
                <a:latin typeface="Lato"/>
                <a:ea typeface="Lato"/>
                <a:cs typeface="Lato"/>
                <a:sym typeface="Lato"/>
              </a:rPr>
              <a:t>Citations</a:t>
            </a:r>
          </a:p>
          <a:p>
            <a:pPr lvl="0">
              <a:spcBef>
                <a:spcPts val="0"/>
              </a:spcBef>
              <a:buNone/>
            </a:pPr>
            <a:endParaRPr lang="en-US" sz="1800" dirty="0">
              <a:latin typeface="Lato"/>
              <a:ea typeface="Lato"/>
              <a:cs typeface="Lato"/>
              <a:sym typeface="Lato"/>
            </a:endParaRPr>
          </a:p>
          <a:p>
            <a:r>
              <a:rPr lang="en-US" sz="1800" dirty="0"/>
              <a:t>1. Griffin, W., &amp; AFIRM Team. (2015). </a:t>
            </a:r>
            <a:r>
              <a:rPr lang="en-US" sz="1800" i="1" dirty="0"/>
              <a:t>Exercise. </a:t>
            </a:r>
            <a:r>
              <a:rPr lang="en-US" sz="1800" dirty="0"/>
              <a:t>Chapel Hill, NC: National Professional Development Center on Autism Spectrum Disorder, FPG Child Development Center, University of North Carolina.</a:t>
            </a:r>
          </a:p>
          <a:p>
            <a:endParaRPr lang="en-US" sz="1800" dirty="0"/>
          </a:p>
          <a:p>
            <a:r>
              <a:rPr lang="en-US" sz="1800" dirty="0"/>
              <a:t>2. </a:t>
            </a:r>
            <a:r>
              <a:rPr lang="en-US" sz="1800" dirty="0" err="1"/>
              <a:t>Haverkamp</a:t>
            </a:r>
            <a:r>
              <a:rPr lang="en-US" sz="1800" dirty="0"/>
              <a:t> BF, Wiersma R, </a:t>
            </a:r>
            <a:r>
              <a:rPr lang="en-US" sz="1800" dirty="0" err="1"/>
              <a:t>Vertessen</a:t>
            </a:r>
            <a:r>
              <a:rPr lang="en-US" sz="1800" dirty="0"/>
              <a:t> K, van Ewijk H, </a:t>
            </a:r>
            <a:r>
              <a:rPr lang="en-US" sz="1800" dirty="0" err="1"/>
              <a:t>Oosterlaan</a:t>
            </a:r>
            <a:r>
              <a:rPr lang="en-US" sz="1800" dirty="0"/>
              <a:t> J, Hartman E. Effects of physical activity interventions on cognitive outcomes and academic performance in adolescents and young adults: A meta-analysis. J Sports Sci. 2020 Dec;38(23):2637-2660. </a:t>
            </a:r>
            <a:r>
              <a:rPr lang="en-US" sz="1800" dirty="0" err="1"/>
              <a:t>doi</a:t>
            </a:r>
            <a:r>
              <a:rPr lang="en-US" sz="1800" dirty="0"/>
              <a:t>: 10.1080/02640414.2020.1794763. </a:t>
            </a:r>
            <a:r>
              <a:rPr lang="en-US" sz="1800" dirty="0" err="1"/>
              <a:t>Epub</a:t>
            </a:r>
            <a:r>
              <a:rPr lang="en-US" sz="1800" dirty="0"/>
              <a:t> 2020 Aug 12. PMID: 32783695.</a:t>
            </a:r>
          </a:p>
          <a:p>
            <a:endParaRPr lang="en-US" sz="1800" dirty="0"/>
          </a:p>
          <a:p>
            <a:r>
              <a:rPr lang="en-US" sz="1800" dirty="0"/>
              <a:t>3. 4. Krasny-</a:t>
            </a:r>
            <a:r>
              <a:rPr lang="en-US" sz="1800" dirty="0" err="1"/>
              <a:t>Pacini</a:t>
            </a:r>
            <a:r>
              <a:rPr lang="en-US" sz="1800" dirty="0"/>
              <a:t>, A. &amp; Evans, J. (2018). Single-case experimental designs to assess intervention effectiveness in rehabilitation: A practical guide. </a:t>
            </a:r>
            <a:r>
              <a:rPr lang="en-US" sz="1800" i="1" dirty="0"/>
              <a:t>Annals of Physical and Rehabilitative Medicine, 61</a:t>
            </a:r>
            <a:r>
              <a:rPr lang="en-US" sz="1800" dirty="0"/>
              <a:t>, 164-179. doi:10.1016/j-rehab.2017.12.002</a:t>
            </a:r>
          </a:p>
          <a:p>
            <a:endParaRPr lang="en-US" sz="1800" dirty="0"/>
          </a:p>
          <a:p>
            <a:r>
              <a:rPr lang="en-US" sz="1800" dirty="0"/>
              <a:t>4. 5.. Piercy KL, Troiano RP, Ballard RM, et al. The Physical Activity Guidelines for Americans. </a:t>
            </a:r>
            <a:r>
              <a:rPr lang="en-US" sz="1800" i="1" dirty="0"/>
              <a:t>JAMA.</a:t>
            </a:r>
            <a:r>
              <a:rPr lang="en-US" sz="1800" dirty="0"/>
              <a:t>2018;320(19):2020–2028. doi:10.1001/jama.2018.14854 </a:t>
            </a:r>
          </a:p>
          <a:p>
            <a:r>
              <a:rPr lang="en-US" sz="1800" dirty="0"/>
              <a:t>Gaesser GA, </a:t>
            </a:r>
            <a:r>
              <a:rPr lang="en-US" sz="1800" dirty="0" err="1"/>
              <a:t>Angadi</a:t>
            </a:r>
            <a:r>
              <a:rPr lang="en-US" sz="1800" dirty="0"/>
              <a:t> SS. High-intensity interval training for health and fitness: can less be more? J Appl </a:t>
            </a:r>
            <a:r>
              <a:rPr lang="en-US" sz="1800" dirty="0" err="1"/>
              <a:t>Physiol</a:t>
            </a:r>
            <a:r>
              <a:rPr lang="en-US" sz="1800" dirty="0"/>
              <a:t> (1985). 2011 Dec;111(6):1540-1. </a:t>
            </a:r>
            <a:r>
              <a:rPr lang="en-US" sz="1800" dirty="0" err="1"/>
              <a:t>doi</a:t>
            </a:r>
            <a:r>
              <a:rPr lang="en-US" sz="1800" dirty="0"/>
              <a:t>: 10.1152/japplphysiol.01237.2011. </a:t>
            </a:r>
            <a:r>
              <a:rPr lang="en-US" sz="1800" dirty="0" err="1"/>
              <a:t>Epub</a:t>
            </a:r>
            <a:r>
              <a:rPr lang="en-US" sz="1800" dirty="0"/>
              <a:t> 2011 Oct 6. PMID: 21979806.</a:t>
            </a:r>
          </a:p>
          <a:p>
            <a:endParaRPr lang="en-US" sz="1800" dirty="0"/>
          </a:p>
          <a:p>
            <a:r>
              <a:rPr lang="en-US" sz="1800" dirty="0"/>
              <a:t>5. SRINIVASAN, S. M.; PESCATELLO, L. S.; BHAT, A. N. Current Perspectives on Physical Activity and Exercise Recommendations for Children and Adolescents With Autism Spectrum Disorders. </a:t>
            </a:r>
            <a:r>
              <a:rPr lang="en-US" sz="1800" b="1" dirty="0"/>
              <a:t>Physical Therapy</a:t>
            </a:r>
            <a:r>
              <a:rPr lang="en-US" sz="1800" dirty="0"/>
              <a:t>, </a:t>
            </a:r>
            <a:r>
              <a:rPr lang="en-US" sz="1800" i="1" dirty="0"/>
              <a:t>[s. l.]</a:t>
            </a:r>
            <a:r>
              <a:rPr lang="en-US" sz="1800" dirty="0"/>
              <a:t>, v. 94, n. 6, p. 875–889, 2014. </a:t>
            </a:r>
          </a:p>
          <a:p>
            <a:endParaRPr lang="en-US" dirty="0"/>
          </a:p>
          <a:p>
            <a:endParaRPr lang="en-US" dirty="0"/>
          </a:p>
          <a:p>
            <a:endParaRPr lang="en-US" dirty="0"/>
          </a:p>
          <a:p>
            <a:endParaRPr lang="en-US" dirty="0"/>
          </a:p>
          <a:p>
            <a:endParaRPr lang="en-US" dirty="0"/>
          </a:p>
          <a:p>
            <a:pPr lvl="0">
              <a:spcBef>
                <a:spcPts val="0"/>
              </a:spcBef>
              <a:buNone/>
            </a:pPr>
            <a:endParaRPr lang="en-US" dirty="0">
              <a:latin typeface="Lato"/>
              <a:ea typeface="Lato"/>
              <a:cs typeface="Lato"/>
              <a:sym typeface="Lato"/>
            </a:endParaRPr>
          </a:p>
        </p:txBody>
      </p:sp>
      <p:sp>
        <p:nvSpPr>
          <p:cNvPr id="59" name="Shape 59"/>
          <p:cNvSpPr/>
          <p:nvPr/>
        </p:nvSpPr>
        <p:spPr>
          <a:xfrm>
            <a:off x="15563737" y="5563500"/>
            <a:ext cx="13032000" cy="264471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endParaRPr lang="en" sz="2800" b="1" i="1" dirty="0">
              <a:latin typeface="Lato"/>
              <a:ea typeface="Lato"/>
              <a:cs typeface="Lato"/>
              <a:sym typeface="Lato"/>
            </a:endParaRPr>
          </a:p>
          <a:p>
            <a:pPr lvl="0"/>
            <a:r>
              <a:rPr lang="en" sz="2800" b="1" dirty="0">
                <a:latin typeface="Lato"/>
                <a:ea typeface="Lato"/>
                <a:cs typeface="Lato"/>
                <a:sym typeface="Lato"/>
              </a:rPr>
              <a:t>Internal Validity</a:t>
            </a:r>
          </a:p>
          <a:p>
            <a:r>
              <a:rPr lang="en-US" sz="2400" dirty="0">
                <a:latin typeface="Times New Roman" panose="02020603050405020304" pitchFamily="18" charset="0"/>
                <a:cs typeface="Times New Roman" panose="02020603050405020304" pitchFamily="18" charset="0"/>
              </a:rPr>
              <a:t>	Internal validity was provided by using the ABAB withdrawal design assuring the researcher the change in academic performance was due to an exercise intervention. Internal validity was also demonstrated by stable data points throughout each phase of the study.</a:t>
            </a:r>
            <a:br>
              <a:rPr lang="en-US" sz="2400" dirty="0"/>
            </a:br>
            <a:r>
              <a:rPr lang="en" sz="2800" b="1" dirty="0">
                <a:latin typeface="Lato"/>
                <a:ea typeface="Lato"/>
                <a:cs typeface="Lato"/>
                <a:sym typeface="Lato"/>
              </a:rPr>
              <a:t>External Validty</a:t>
            </a:r>
          </a:p>
          <a:p>
            <a:r>
              <a:rPr lang="en-US" sz="2400" b="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According to the Center for Disease Control and Prevention (CDC, 2020) children (ages 6-17) are recommended to be active for 60 minutes to increase their physical fitness, muscular growth, body development, and brain health. However, many students are failing to reach the daily physical activity recommendations and are struggling to keep on task when doing their assignments. By implementing a 45–55 minute exercise intervention daily, seen in </a:t>
            </a:r>
            <a:r>
              <a:rPr lang="en-US" sz="2400" i="1" dirty="0">
                <a:latin typeface="Times New Roman" panose="02020603050405020304" pitchFamily="18" charset="0"/>
                <a:cs typeface="Times New Roman" panose="02020603050405020304" pitchFamily="18" charset="0"/>
              </a:rPr>
              <a:t>Figure 1</a:t>
            </a:r>
            <a:r>
              <a:rPr lang="en-US" sz="2400" dirty="0">
                <a:latin typeface="Times New Roman" panose="02020603050405020304" pitchFamily="18" charset="0"/>
                <a:cs typeface="Times New Roman" panose="02020603050405020304" pitchFamily="18" charset="0"/>
              </a:rPr>
              <a:t>, students could possibly see improvements in their physical fitness as well as their perceived academic performance. </a:t>
            </a:r>
            <a:br>
              <a:rPr lang="en-US" sz="2400" dirty="0"/>
            </a:br>
            <a:r>
              <a:rPr lang="en-US" dirty="0"/>
              <a:t> </a:t>
            </a:r>
            <a:r>
              <a:rPr lang="en" sz="2800" b="1" dirty="0">
                <a:latin typeface="Lato"/>
                <a:ea typeface="Lato"/>
                <a:cs typeface="Lato"/>
                <a:sym typeface="Lato"/>
              </a:rPr>
              <a:t>Social </a:t>
            </a:r>
            <a:r>
              <a:rPr lang="en" sz="2800" b="1" dirty="0" err="1">
                <a:latin typeface="Lato"/>
                <a:ea typeface="Lato"/>
                <a:cs typeface="Lato"/>
                <a:sym typeface="Lato"/>
              </a:rPr>
              <a:t>Valdity</a:t>
            </a:r>
            <a:endParaRPr lang="en" sz="2800" b="1" dirty="0">
              <a:latin typeface="Lato"/>
              <a:ea typeface="Lato"/>
              <a:cs typeface="Lato"/>
              <a:sym typeface="Lato"/>
            </a:endParaRPr>
          </a:p>
          <a:p>
            <a:r>
              <a:rPr lang="en-US" sz="2400" dirty="0">
                <a:latin typeface="Times New Roman" panose="02020603050405020304" pitchFamily="18" charset="0"/>
                <a:cs typeface="Times New Roman" panose="02020603050405020304" pitchFamily="18" charset="0"/>
              </a:rPr>
              <a:t>	To provide social validity, a survey was created to explain the participant’s level of focus with and without exercise intervention. The researcher was not present during surveys. Researcher was notified when participants had any clarifying questions and were answered immediately. </a:t>
            </a:r>
          </a:p>
          <a:p>
            <a:r>
              <a:rPr lang="en-US" sz="2400" b="1"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r>
              <a:rPr lang="en" sz="2800" b="1" dirty="0">
                <a:latin typeface="Lato"/>
                <a:ea typeface="Lato"/>
                <a:cs typeface="Lato"/>
                <a:sym typeface="Lato"/>
              </a:rPr>
              <a:t>Figure 1 </a:t>
            </a:r>
          </a:p>
          <a:p>
            <a:pPr lvl="0"/>
            <a:r>
              <a:rPr lang="en" sz="2400" i="1" dirty="0">
                <a:latin typeface="Lato"/>
                <a:ea typeface="Lato"/>
                <a:cs typeface="Lato"/>
                <a:sym typeface="Lato"/>
              </a:rPr>
              <a:t>High Intensity Interval Training Program created by researcher </a:t>
            </a: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endParaRPr lang="en" sz="2800" b="1" dirty="0">
              <a:latin typeface="Lato"/>
              <a:ea typeface="Lato"/>
              <a:cs typeface="Lato"/>
              <a:sym typeface="Lato"/>
            </a:endParaRPr>
          </a:p>
          <a:p>
            <a:pPr lvl="0" algn="ctr"/>
            <a:r>
              <a:rPr lang="en" sz="2800" b="1" dirty="0">
                <a:latin typeface="Lato"/>
                <a:ea typeface="Lato"/>
                <a:cs typeface="Lato"/>
                <a:sym typeface="Lato"/>
              </a:rPr>
              <a:t>Results</a:t>
            </a:r>
          </a:p>
          <a:p>
            <a:pPr lvl="0"/>
            <a:endParaRPr lang="en" sz="2400" b="1" dirty="0">
              <a:latin typeface="Lato"/>
              <a:ea typeface="Lato"/>
              <a:cs typeface="Lato"/>
              <a:sym typeface="Lato"/>
            </a:endParaRPr>
          </a:p>
          <a:p>
            <a:pPr lvl="0" algn="ctr"/>
            <a:endParaRPr lang="en" sz="2800" b="1" dirty="0">
              <a:latin typeface="Lato"/>
              <a:ea typeface="Lato"/>
              <a:cs typeface="Lato"/>
              <a:sym typeface="Lato"/>
            </a:endParaRPr>
          </a:p>
          <a:p>
            <a:pPr lvl="0" algn="ctr"/>
            <a:r>
              <a:rPr lang="en" sz="2800" b="1" dirty="0">
                <a:latin typeface="Lato"/>
                <a:ea typeface="Lato"/>
                <a:cs typeface="Lato"/>
                <a:sym typeface="Lato"/>
              </a:rPr>
              <a:t>Results</a:t>
            </a:r>
          </a:p>
          <a:p>
            <a:pPr lvl="0"/>
            <a:r>
              <a:rPr lang="en" sz="2400" b="1" dirty="0">
                <a:latin typeface="Lato"/>
                <a:ea typeface="Lato"/>
                <a:cs typeface="Lato"/>
                <a:sym typeface="Lato"/>
              </a:rPr>
              <a:t>Figure 2  						Figure 3</a:t>
            </a:r>
          </a:p>
          <a:p>
            <a:pPr lvl="0"/>
            <a:r>
              <a:rPr lang="en" sz="2400" i="1" dirty="0">
                <a:latin typeface="Lato"/>
                <a:ea typeface="Lato"/>
                <a:cs typeface="Lato"/>
                <a:sym typeface="Lato"/>
              </a:rPr>
              <a:t>Self recorded score of academic performance	Self recorded score for levels of distraction </a:t>
            </a:r>
          </a:p>
          <a:p>
            <a:pPr lvl="0"/>
            <a:endParaRPr lang="en" sz="2400" b="1" dirty="0">
              <a:latin typeface="Lato"/>
              <a:ea typeface="Lato"/>
              <a:cs typeface="Lato"/>
              <a:sym typeface="Lato"/>
            </a:endParaRPr>
          </a:p>
          <a:p>
            <a:pPr lvl="0" algn="ctr"/>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400" b="1" dirty="0">
              <a:latin typeface="Lato"/>
              <a:ea typeface="Lato"/>
              <a:cs typeface="Lato"/>
              <a:sym typeface="Lato"/>
            </a:endParaRPr>
          </a:p>
          <a:p>
            <a:pPr lvl="0"/>
            <a:endParaRPr lang="en" b="1" dirty="0">
              <a:latin typeface="Lato"/>
              <a:ea typeface="Lato"/>
              <a:cs typeface="Lato"/>
              <a:sym typeface="Lato"/>
            </a:endParaRPr>
          </a:p>
          <a:p>
            <a:pPr lvl="0"/>
            <a:endParaRPr lang="en"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r>
              <a:rPr lang="en" sz="2400" b="1" dirty="0">
                <a:latin typeface="Lato"/>
                <a:ea typeface="Lato"/>
                <a:cs typeface="Lato"/>
                <a:sym typeface="Lato"/>
              </a:rPr>
              <a:t>Figure 4</a:t>
            </a:r>
          </a:p>
          <a:p>
            <a:pPr lvl="0"/>
            <a:r>
              <a:rPr lang="en" sz="2400" i="1" dirty="0">
                <a:latin typeface="Lato"/>
                <a:ea typeface="Lato"/>
                <a:cs typeface="Lato"/>
                <a:sym typeface="Lato"/>
              </a:rPr>
              <a:t>Self recorded </a:t>
            </a:r>
            <a:r>
              <a:rPr lang="en" sz="2400" i="1" dirty="0" err="1">
                <a:latin typeface="Lato"/>
                <a:ea typeface="Lato"/>
                <a:cs typeface="Lato"/>
                <a:sym typeface="Lato"/>
              </a:rPr>
              <a:t>durat</a:t>
            </a:r>
            <a:r>
              <a:rPr lang="en-US" sz="2400" i="1" dirty="0" err="1">
                <a:latin typeface="Lato"/>
                <a:ea typeface="Lato"/>
                <a:cs typeface="Lato"/>
                <a:sym typeface="Lato"/>
              </a:rPr>
              <a:t>i</a:t>
            </a:r>
            <a:r>
              <a:rPr lang="en" sz="2400" i="1" dirty="0">
                <a:latin typeface="Lato"/>
                <a:ea typeface="Lato"/>
                <a:cs typeface="Lato"/>
                <a:sym typeface="Lato"/>
              </a:rPr>
              <a:t>on of HIIT workout </a:t>
            </a: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pPr lvl="0"/>
            <a:endParaRPr lang="en" sz="2800" b="1" dirty="0">
              <a:latin typeface="Lato"/>
              <a:ea typeface="Lato"/>
              <a:cs typeface="Lato"/>
              <a:sym typeface="Lato"/>
            </a:endParaRPr>
          </a:p>
          <a:p>
            <a:r>
              <a:rPr lang="en-US" sz="2400" dirty="0">
                <a:latin typeface="Times New Roman" panose="02020603050405020304" pitchFamily="18" charset="0"/>
                <a:cs typeface="Times New Roman" panose="02020603050405020304" pitchFamily="18" charset="0"/>
              </a:rPr>
              <a:t>	</a:t>
            </a:r>
            <a:endParaRPr lang="en" sz="2800" b="1" dirty="0">
              <a:latin typeface="Lato"/>
              <a:ea typeface="Lato"/>
              <a:cs typeface="Lato"/>
              <a:sym typeface="Lato"/>
            </a:endParaRPr>
          </a:p>
          <a:p>
            <a:pPr lvl="0"/>
            <a:r>
              <a:rPr lang="en-US" sz="2400" dirty="0">
                <a:latin typeface="Times New Roman" panose="02020603050405020304" pitchFamily="18" charset="0"/>
                <a:cs typeface="Times New Roman" panose="02020603050405020304" pitchFamily="18" charset="0"/>
              </a:rPr>
              <a:t>	The results in </a:t>
            </a:r>
            <a:r>
              <a:rPr lang="en-US" sz="2400" i="1" dirty="0">
                <a:latin typeface="Times New Roman" panose="02020603050405020304" pitchFamily="18" charset="0"/>
                <a:cs typeface="Times New Roman" panose="02020603050405020304" pitchFamily="18" charset="0"/>
              </a:rPr>
              <a:t>Figure 4 </a:t>
            </a:r>
            <a:r>
              <a:rPr lang="en-US" sz="2400" dirty="0">
                <a:latin typeface="Times New Roman" panose="02020603050405020304" pitchFamily="18" charset="0"/>
                <a:cs typeface="Times New Roman" panose="02020603050405020304" pitchFamily="18" charset="0"/>
              </a:rPr>
              <a:t>presents the self-recorded time it took the participant to complete each set of exercises given to him. It is important to note that only one participant’s results are displayed and recorded due to the other student dropping out of the study. All exercises were completed between 45-55 minutes. In </a:t>
            </a:r>
            <a:r>
              <a:rPr lang="en-US" sz="2400" i="1" dirty="0">
                <a:latin typeface="Times New Roman" panose="02020603050405020304" pitchFamily="18" charset="0"/>
                <a:cs typeface="Times New Roman" panose="02020603050405020304" pitchFamily="18" charset="0"/>
              </a:rPr>
              <a:t>Figure 2</a:t>
            </a:r>
            <a:r>
              <a:rPr lang="en-US" sz="2400" dirty="0">
                <a:latin typeface="Times New Roman" panose="02020603050405020304" pitchFamily="18" charset="0"/>
                <a:cs typeface="Times New Roman" panose="02020603050405020304" pitchFamily="18" charset="0"/>
              </a:rPr>
              <a:t>, we can see the individually determined levels of academic performance for the participant, using a scale of 1-5 (1 being lowest level of performance and 5 being highest levels). </a:t>
            </a:r>
            <a:r>
              <a:rPr lang="en-US" sz="2400" i="1" dirty="0">
                <a:latin typeface="Times New Roman" panose="02020603050405020304" pitchFamily="18" charset="0"/>
                <a:cs typeface="Times New Roman" panose="02020603050405020304" pitchFamily="18" charset="0"/>
              </a:rPr>
              <a:t>Figure 3</a:t>
            </a:r>
            <a:r>
              <a:rPr lang="en-US" sz="2400" dirty="0">
                <a:latin typeface="Times New Roman" panose="02020603050405020304" pitchFamily="18" charset="0"/>
                <a:cs typeface="Times New Roman" panose="02020603050405020304" pitchFamily="18" charset="0"/>
              </a:rPr>
              <a:t> displays the levels of distractions the participant felt during his academic activity using the 1-5 scales (1 being not distracted and 5 being highly distracted). </a:t>
            </a:r>
            <a:r>
              <a:rPr lang="en-US" sz="2400" i="1" dirty="0">
                <a:latin typeface="Times New Roman" panose="02020603050405020304" pitchFamily="18" charset="0"/>
                <a:cs typeface="Times New Roman" panose="02020603050405020304" pitchFamily="18" charset="0"/>
              </a:rPr>
              <a:t>Figures 2 </a:t>
            </a:r>
            <a:r>
              <a:rPr lang="en-US" sz="2400" dirty="0">
                <a:latin typeface="Times New Roman" panose="02020603050405020304" pitchFamily="18" charset="0"/>
                <a:cs typeface="Times New Roman" panose="02020603050405020304" pitchFamily="18" charset="0"/>
              </a:rPr>
              <a:t>and </a:t>
            </a:r>
            <a:r>
              <a:rPr lang="en-US" sz="2400" i="1" dirty="0">
                <a:latin typeface="Times New Roman" panose="02020603050405020304" pitchFamily="18" charset="0"/>
                <a:cs typeface="Times New Roman" panose="02020603050405020304" pitchFamily="18" charset="0"/>
              </a:rPr>
              <a:t>3</a:t>
            </a:r>
            <a:r>
              <a:rPr lang="en-US" sz="2400" dirty="0">
                <a:latin typeface="Times New Roman" panose="02020603050405020304" pitchFamily="18" charset="0"/>
                <a:cs typeface="Times New Roman" panose="02020603050405020304" pitchFamily="18" charset="0"/>
              </a:rPr>
              <a:t>, show that in each Baseline Phase, the participant’s academic performance levels ranged from 3-4 and the levels of distractions ranged from 2-4. In the Intervention Phases, the participant’s academic performance reached a level of 5, while their distraction levels decreased to 1. When the participant completed Baseline Phase 2, we saw increase in distraction levels as well as a decline in how they felt about their academic performance.</a:t>
            </a:r>
            <a:endParaRPr lang="en" sz="2400" b="1" dirty="0">
              <a:latin typeface="Times New Roman" panose="02020603050405020304" pitchFamily="18" charset="0"/>
              <a:ea typeface="Lato"/>
              <a:cs typeface="Times New Roman" panose="02020603050405020304" pitchFamily="18" charset="0"/>
              <a:sym typeface="Lato"/>
            </a:endParaRPr>
          </a:p>
          <a:p>
            <a:pPr lvl="0"/>
            <a:endParaRPr lang="en" sz="2800" b="1" dirty="0">
              <a:latin typeface="Lato"/>
              <a:ea typeface="Lato"/>
              <a:cs typeface="Lato"/>
              <a:sym typeface="Lato"/>
            </a:endParaRPr>
          </a:p>
        </p:txBody>
      </p:sp>
      <p:sp>
        <p:nvSpPr>
          <p:cNvPr id="60" name="Shape 60"/>
          <p:cNvSpPr/>
          <p:nvPr/>
        </p:nvSpPr>
        <p:spPr>
          <a:xfrm>
            <a:off x="1401000" y="29936400"/>
            <a:ext cx="13032000" cy="20742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 sz="2400" dirty="0">
                <a:latin typeface="Lato"/>
                <a:ea typeface="Lato"/>
                <a:cs typeface="Lato"/>
                <a:sym typeface="Lato"/>
              </a:rPr>
              <a:t>Jason Abaya </a:t>
            </a:r>
          </a:p>
        </p:txBody>
      </p:sp>
      <p:pic>
        <p:nvPicPr>
          <p:cNvPr id="61" name="Shape 61" descr="HSU_wordMark_stacked_2Color.png"/>
          <p:cNvPicPr preferRelativeResize="0"/>
          <p:nvPr/>
        </p:nvPicPr>
        <p:blipFill>
          <a:blip r:embed="rId3">
            <a:alphaModFix/>
          </a:blip>
          <a:stretch>
            <a:fillRect/>
          </a:stretch>
        </p:blipFill>
        <p:spPr>
          <a:xfrm>
            <a:off x="7864700" y="29936400"/>
            <a:ext cx="6568302" cy="2074200"/>
          </a:xfrm>
          <a:prstGeom prst="rect">
            <a:avLst/>
          </a:prstGeom>
          <a:noFill/>
          <a:ln>
            <a:noFill/>
          </a:ln>
        </p:spPr>
      </p:pic>
      <p:sp>
        <p:nvSpPr>
          <p:cNvPr id="62" name="Shape 62"/>
          <p:cNvSpPr/>
          <p:nvPr/>
        </p:nvSpPr>
        <p:spPr>
          <a:xfrm>
            <a:off x="29458200" y="5652300"/>
            <a:ext cx="13032000" cy="18918600"/>
          </a:xfrm>
          <a:prstGeom prst="rect">
            <a:avLst/>
          </a:prstGeom>
          <a:solidFill>
            <a:srgbClr val="FFFFFF"/>
          </a:solidFill>
          <a:ln w="9525" cap="flat" cmpd="sng">
            <a:solidFill>
              <a:schemeClr val="dk2"/>
            </a:solidFill>
            <a:prstDash val="solid"/>
            <a:round/>
            <a:headEnd type="none" w="med" len="med"/>
            <a:tailEnd type="none" w="med" len="med"/>
          </a:ln>
        </p:spPr>
        <p:txBody>
          <a:bodyPr lIns="91425" tIns="91425" rIns="91425" bIns="91425" anchor="t" anchorCtr="0">
            <a:noAutofit/>
          </a:bodyPr>
          <a:lstStyle/>
          <a:p>
            <a:pPr lvl="0"/>
            <a:r>
              <a:rPr lang="en" sz="2800" b="1" dirty="0">
                <a:latin typeface="Times New Roman" panose="02020603050405020304" pitchFamily="18" charset="0"/>
                <a:ea typeface="Lato"/>
                <a:cs typeface="Times New Roman" panose="02020603050405020304" pitchFamily="18" charset="0"/>
                <a:sym typeface="Lato"/>
              </a:rPr>
              <a:t>Figure 5</a:t>
            </a:r>
          </a:p>
          <a:p>
            <a:pPr lvl="0"/>
            <a:r>
              <a:rPr lang="en" sz="2800" i="1" dirty="0">
                <a:latin typeface="Times New Roman" panose="02020603050405020304" pitchFamily="18" charset="0"/>
                <a:ea typeface="Lato"/>
                <a:cs typeface="Times New Roman" panose="02020603050405020304" pitchFamily="18" charset="0"/>
                <a:sym typeface="Lato"/>
              </a:rPr>
              <a:t>Session 7’s survey completed by Participant</a:t>
            </a:r>
          </a:p>
          <a:p>
            <a:pPr lvl="0"/>
            <a:endParaRPr lang="en" sz="2400" b="1" dirty="0">
              <a:latin typeface="Times New Roman" panose="02020603050405020304" pitchFamily="18" charset="0"/>
              <a:ea typeface="Lato"/>
              <a:cs typeface="Times New Roman" panose="02020603050405020304" pitchFamily="18" charset="0"/>
              <a:sym typeface="Lato"/>
            </a:endParaRPr>
          </a:p>
          <a:p>
            <a:r>
              <a:rPr lang="en-US" sz="2400" b="1" dirty="0">
                <a:latin typeface="Times New Roman" panose="02020603050405020304" pitchFamily="18" charset="0"/>
                <a:cs typeface="Times New Roman" panose="02020603050405020304" pitchFamily="18" charset="0"/>
              </a:rPr>
              <a:t> </a:t>
            </a:r>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a:p>
            <a:r>
              <a:rPr lang="en-US" sz="2400" b="1" dirty="0">
                <a:latin typeface="Times New Roman" panose="02020603050405020304" pitchFamily="18" charset="0"/>
                <a:cs typeface="Times New Roman" panose="02020603050405020304" pitchFamily="18" charset="0"/>
              </a:rPr>
              <a:t> </a:t>
            </a:r>
            <a:endParaRPr lang="en-US" dirty="0"/>
          </a:p>
          <a:p>
            <a:r>
              <a:rPr lang="en-US" dirty="0"/>
              <a:t> </a:t>
            </a:r>
            <a:r>
              <a:rPr lang="en-US" sz="2800" b="1" dirty="0">
                <a:latin typeface="Lato"/>
                <a:ea typeface="Lato"/>
                <a:cs typeface="Lato"/>
                <a:sym typeface="Lato"/>
              </a:rPr>
              <a:t>S</a:t>
            </a:r>
            <a:r>
              <a:rPr lang="en" sz="2800" b="1" dirty="0" err="1">
                <a:latin typeface="Lato"/>
                <a:ea typeface="Lato"/>
                <a:cs typeface="Lato"/>
                <a:sym typeface="Lato"/>
              </a:rPr>
              <a:t>ocial</a:t>
            </a:r>
            <a:r>
              <a:rPr lang="en" sz="2800" b="1" dirty="0">
                <a:latin typeface="Lato"/>
                <a:ea typeface="Lato"/>
                <a:cs typeface="Lato"/>
                <a:sym typeface="Lato"/>
              </a:rPr>
              <a:t> Validity </a:t>
            </a:r>
          </a:p>
          <a:p>
            <a:endParaRPr lang="en-US" sz="2400" i="1" dirty="0">
              <a:latin typeface="Times New Roman" panose="02020603050405020304" pitchFamily="18" charset="0"/>
              <a:cs typeface="Times New Roman" panose="02020603050405020304" pitchFamily="18" charset="0"/>
            </a:endParaRPr>
          </a:p>
          <a:p>
            <a:r>
              <a:rPr lang="en-US" sz="2400" i="1" dirty="0">
                <a:latin typeface="Times New Roman" panose="02020603050405020304" pitchFamily="18" charset="0"/>
                <a:cs typeface="Times New Roman" panose="02020603050405020304" pitchFamily="18" charset="0"/>
              </a:rPr>
              <a:t>	Figure 5</a:t>
            </a:r>
            <a:r>
              <a:rPr lang="en-US" sz="2400" b="1" i="1"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is the alternative survey the participant completed after each session, the normal survey did not contain the free response question. The free response was added to enhance the social validity. The participant stated in multiple surveys that he felt each workout made him feel good but did not know if that was the reason why he felt better academically.</a:t>
            </a:r>
          </a:p>
          <a:p>
            <a:endParaRPr lang="en" sz="2400" b="1" dirty="0">
              <a:latin typeface="Times New Roman" panose="02020603050405020304" pitchFamily="18" charset="0"/>
              <a:ea typeface="Lato"/>
              <a:cs typeface="Times New Roman" panose="02020603050405020304" pitchFamily="18" charset="0"/>
              <a:sym typeface="Lato"/>
            </a:endParaRPr>
          </a:p>
          <a:p>
            <a:pPr lvl="0" algn="ctr"/>
            <a:r>
              <a:rPr lang="en" sz="2400" b="1" dirty="0">
                <a:latin typeface="Times New Roman" panose="02020603050405020304" pitchFamily="18" charset="0"/>
                <a:ea typeface="Lato"/>
                <a:cs typeface="Times New Roman" panose="02020603050405020304" pitchFamily="18" charset="0"/>
                <a:sym typeface="Lato"/>
              </a:rPr>
              <a:t>Discussion</a:t>
            </a:r>
          </a:p>
          <a:p>
            <a:pPr lvl="0" algn="ctr"/>
            <a:endParaRPr lang="en" sz="2400" b="1" dirty="0">
              <a:latin typeface="Times New Roman" panose="02020603050405020304" pitchFamily="18" charset="0"/>
              <a:ea typeface="Lato"/>
              <a:cs typeface="Times New Roman" panose="02020603050405020304" pitchFamily="18" charset="0"/>
              <a:sym typeface="Lato"/>
            </a:endParaRPr>
          </a:p>
          <a:p>
            <a:r>
              <a:rPr lang="en-US" sz="2400" dirty="0">
                <a:latin typeface="Times New Roman" panose="02020603050405020304" pitchFamily="18" charset="0"/>
                <a:cs typeface="Times New Roman" panose="02020603050405020304" pitchFamily="18" charset="0"/>
              </a:rPr>
              <a:t>	In a study conducted by </a:t>
            </a:r>
            <a:r>
              <a:rPr lang="en-US" sz="2400" dirty="0" err="1">
                <a:latin typeface="Times New Roman" panose="02020603050405020304" pitchFamily="18" charset="0"/>
                <a:cs typeface="Times New Roman" panose="02020603050405020304" pitchFamily="18" charset="0"/>
              </a:rPr>
              <a:t>Hamerkamp</a:t>
            </a:r>
            <a:r>
              <a:rPr lang="en-US" sz="2400" dirty="0">
                <a:latin typeface="Times New Roman" panose="02020603050405020304" pitchFamily="18" charset="0"/>
                <a:cs typeface="Times New Roman" panose="02020603050405020304" pitchFamily="18" charset="0"/>
              </a:rPr>
              <a:t> (2020), research explored the relationship between physical activity and academic performance. Results showed that physical activity interventions significantly improved the processing speed and attention of adolescents and young adults (ages 12-30). Similarly to the study that was conducted, we see that the participant felt their academic performance increased to a  higher level as well as decreased their levels of distraction when exercise as an intervention was given before doing any academic activity. Both studies indicate that physical activity interventions have positive effects when given before academic activity has started.</a:t>
            </a:r>
          </a:p>
          <a:p>
            <a:r>
              <a:rPr lang="en-US" sz="2400" dirty="0">
                <a:latin typeface="Times New Roman" panose="02020603050405020304" pitchFamily="18" charset="0"/>
                <a:cs typeface="Times New Roman" panose="02020603050405020304" pitchFamily="18" charset="0"/>
              </a:rPr>
              <a:t>	Limitations that were found throughout the study were the number of participants, the length of study, and the lack of supervision amongst the participant. Participant 2 dropped out of study due to the time commitment the study needed. With the researcher not being present during the HIIT workout and academic activities, it is difficult determine if the scores the participant gave himself are full accurate. Additionally, it was difficult to see academic improvement if the researcher did not have access to the participant’s grades and scores in school.. </a:t>
            </a:r>
          </a:p>
          <a:p>
            <a:r>
              <a:rPr lang="en-US" sz="2400" dirty="0">
                <a:latin typeface="Times New Roman" panose="02020603050405020304" pitchFamily="18" charset="0"/>
                <a:cs typeface="Times New Roman" panose="02020603050405020304" pitchFamily="18" charset="0"/>
              </a:rPr>
              <a:t>	In future studies, researchers should be present during all phases of the study. This is to ensure the participant completes the workout provided as well as recording when the student is distracted through observations. Researchers should also consider doing this during school hours to see the full effects of exercise/physical activity before participating in classroom academic activity, full effects include time on task, decrease in inappropriate behavior, as well as task completion. Finally, researchers should consider recruiting more participants to increase the social validity of using exercise before academic activity. </a:t>
            </a:r>
          </a:p>
          <a:p>
            <a:br>
              <a:rPr lang="en-US" sz="2400" dirty="0"/>
            </a:br>
            <a:br>
              <a:rPr lang="en-US" sz="2400" dirty="0"/>
            </a:br>
            <a:endParaRPr lang="en" sz="2800" b="1" dirty="0">
              <a:latin typeface="Lato"/>
              <a:ea typeface="Lato"/>
              <a:cs typeface="Lato"/>
              <a:sym typeface="Lato"/>
            </a:endParaRPr>
          </a:p>
        </p:txBody>
      </p:sp>
      <p:sp>
        <p:nvSpPr>
          <p:cNvPr id="63" name="Shape 63"/>
          <p:cNvSpPr txBox="1"/>
          <p:nvPr/>
        </p:nvSpPr>
        <p:spPr>
          <a:xfrm>
            <a:off x="1649100" y="1030175"/>
            <a:ext cx="41018700" cy="3297600"/>
          </a:xfrm>
          <a:prstGeom prst="rect">
            <a:avLst/>
          </a:prstGeom>
          <a:noFill/>
          <a:ln>
            <a:noFill/>
          </a:ln>
        </p:spPr>
        <p:txBody>
          <a:bodyPr lIns="91425" tIns="91425" rIns="91425" bIns="91425" anchor="t" anchorCtr="0">
            <a:noAutofit/>
          </a:bodyPr>
          <a:lstStyle/>
          <a:p>
            <a:pPr lvl="0" algn="ctr">
              <a:spcBef>
                <a:spcPts val="0"/>
              </a:spcBef>
              <a:buNone/>
            </a:pPr>
            <a:r>
              <a:rPr lang="en" sz="7200" dirty="0">
                <a:solidFill>
                  <a:srgbClr val="FFFFFF"/>
                </a:solidFill>
                <a:latin typeface="Hammersmith One"/>
                <a:ea typeface="Hammersmith One"/>
                <a:cs typeface="Hammersmith One"/>
                <a:sym typeface="Hammersmith One"/>
              </a:rPr>
              <a:t>Exercise Intervention for Academic Improvement </a:t>
            </a:r>
          </a:p>
          <a:p>
            <a:pPr lvl="0" algn="ctr">
              <a:spcBef>
                <a:spcPts val="0"/>
              </a:spcBef>
              <a:buNone/>
            </a:pPr>
            <a:endParaRPr lang="en" sz="7200" dirty="0">
              <a:solidFill>
                <a:srgbClr val="FFFFFF"/>
              </a:solidFill>
              <a:latin typeface="Hammersmith One"/>
              <a:ea typeface="Hammersmith One"/>
              <a:cs typeface="Hammersmith One"/>
              <a:sym typeface="Hammersmith One"/>
            </a:endParaRPr>
          </a:p>
          <a:p>
            <a:pPr lvl="0" algn="ctr">
              <a:spcBef>
                <a:spcPts val="0"/>
              </a:spcBef>
              <a:buNone/>
            </a:pPr>
            <a:r>
              <a:rPr lang="en" sz="7200" dirty="0">
                <a:solidFill>
                  <a:srgbClr val="FFFFFF"/>
                </a:solidFill>
                <a:latin typeface="Hammersmith One"/>
                <a:ea typeface="Hammersmith One"/>
                <a:cs typeface="Hammersmith One"/>
                <a:sym typeface="Hammersmith One"/>
              </a:rPr>
              <a:t>Jason Abaya </a:t>
            </a:r>
          </a:p>
        </p:txBody>
      </p:sp>
      <p:graphicFrame>
        <p:nvGraphicFramePr>
          <p:cNvPr id="2" name="Table 1">
            <a:extLst>
              <a:ext uri="{FF2B5EF4-FFF2-40B4-BE49-F238E27FC236}">
                <a16:creationId xmlns:a16="http://schemas.microsoft.com/office/drawing/2014/main" id="{1B6756A9-0742-9B42-B960-8FCB9068BA79}"/>
              </a:ext>
            </a:extLst>
          </p:cNvPr>
          <p:cNvGraphicFramePr>
            <a:graphicFrameLocks noGrp="1"/>
          </p:cNvGraphicFramePr>
          <p:nvPr>
            <p:extLst>
              <p:ext uri="{D42A27DB-BD31-4B8C-83A1-F6EECF244321}">
                <p14:modId xmlns:p14="http://schemas.microsoft.com/office/powerpoint/2010/main" val="3091817399"/>
              </p:ext>
            </p:extLst>
          </p:nvPr>
        </p:nvGraphicFramePr>
        <p:xfrm>
          <a:off x="15661649" y="13046655"/>
          <a:ext cx="4058715" cy="3103489"/>
        </p:xfrm>
        <a:graphic>
          <a:graphicData uri="http://schemas.openxmlformats.org/drawingml/2006/table">
            <a:tbl>
              <a:tblPr firstRow="1" firstCol="1" bandRow="1">
                <a:tableStyleId>{5C22544A-7EE6-4342-B048-85BDC9FD1C3A}</a:tableStyleId>
              </a:tblPr>
              <a:tblGrid>
                <a:gridCol w="811743">
                  <a:extLst>
                    <a:ext uri="{9D8B030D-6E8A-4147-A177-3AD203B41FA5}">
                      <a16:colId xmlns:a16="http://schemas.microsoft.com/office/drawing/2014/main" val="53134825"/>
                    </a:ext>
                  </a:extLst>
                </a:gridCol>
                <a:gridCol w="811743">
                  <a:extLst>
                    <a:ext uri="{9D8B030D-6E8A-4147-A177-3AD203B41FA5}">
                      <a16:colId xmlns:a16="http://schemas.microsoft.com/office/drawing/2014/main" val="3345858263"/>
                    </a:ext>
                  </a:extLst>
                </a:gridCol>
                <a:gridCol w="811743">
                  <a:extLst>
                    <a:ext uri="{9D8B030D-6E8A-4147-A177-3AD203B41FA5}">
                      <a16:colId xmlns:a16="http://schemas.microsoft.com/office/drawing/2014/main" val="934991236"/>
                    </a:ext>
                  </a:extLst>
                </a:gridCol>
                <a:gridCol w="811743">
                  <a:extLst>
                    <a:ext uri="{9D8B030D-6E8A-4147-A177-3AD203B41FA5}">
                      <a16:colId xmlns:a16="http://schemas.microsoft.com/office/drawing/2014/main" val="1428443856"/>
                    </a:ext>
                  </a:extLst>
                </a:gridCol>
                <a:gridCol w="811743">
                  <a:extLst>
                    <a:ext uri="{9D8B030D-6E8A-4147-A177-3AD203B41FA5}">
                      <a16:colId xmlns:a16="http://schemas.microsoft.com/office/drawing/2014/main" val="4257856472"/>
                    </a:ext>
                  </a:extLst>
                </a:gridCol>
              </a:tblGrid>
              <a:tr h="459626">
                <a:tc>
                  <a:txBody>
                    <a:bodyPr/>
                    <a:lstStyle/>
                    <a:p>
                      <a:pPr marL="0" marR="0">
                        <a:lnSpc>
                          <a:spcPct val="107000"/>
                        </a:lnSpc>
                        <a:spcBef>
                          <a:spcPts val="0"/>
                        </a:spcBef>
                        <a:spcAft>
                          <a:spcPts val="0"/>
                        </a:spcAft>
                      </a:pPr>
                      <a:r>
                        <a:rPr lang="en-US" sz="900">
                          <a:effectLst/>
                        </a:rPr>
                        <a:t>Monday (Leg Day)</a:t>
                      </a:r>
                      <a:endParaRPr lang="en-US" sz="1200">
                        <a:effectLst/>
                      </a:endParaRPr>
                    </a:p>
                    <a:p>
                      <a:pPr marL="0" marR="0">
                        <a:lnSpc>
                          <a:spcPct val="107000"/>
                        </a:lnSpc>
                        <a:spcBef>
                          <a:spcPts val="0"/>
                        </a:spcBef>
                        <a:spcAft>
                          <a:spcPts val="0"/>
                        </a:spcAft>
                      </a:pPr>
                      <a:r>
                        <a:rPr lang="en-US" sz="900">
                          <a:effectLst/>
                        </a:rPr>
                        <a:t>45-50 Min</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1 </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Round 2 </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Round 3 </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4</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1205965452"/>
                  </a:ext>
                </a:extLst>
              </a:tr>
              <a:tr h="317426">
                <a:tc>
                  <a:txBody>
                    <a:bodyPr/>
                    <a:lstStyle/>
                    <a:p>
                      <a:pPr marL="0" marR="0">
                        <a:lnSpc>
                          <a:spcPct val="107000"/>
                        </a:lnSpc>
                        <a:spcBef>
                          <a:spcPts val="0"/>
                        </a:spcBef>
                        <a:spcAft>
                          <a:spcPts val="0"/>
                        </a:spcAft>
                      </a:pPr>
                      <a:r>
                        <a:rPr lang="en-US" sz="900">
                          <a:effectLst/>
                        </a:rPr>
                        <a:t>Squat Jump</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4047476323"/>
                  </a:ext>
                </a:extLst>
              </a:tr>
              <a:tr h="338578">
                <a:tc>
                  <a:txBody>
                    <a:bodyPr/>
                    <a:lstStyle/>
                    <a:p>
                      <a:pPr marL="0" marR="0">
                        <a:lnSpc>
                          <a:spcPct val="107000"/>
                        </a:lnSpc>
                        <a:spcBef>
                          <a:spcPts val="0"/>
                        </a:spcBef>
                        <a:spcAft>
                          <a:spcPts val="0"/>
                        </a:spcAft>
                      </a:pPr>
                      <a:r>
                        <a:rPr lang="en-US" sz="900">
                          <a:effectLst/>
                        </a:rPr>
                        <a:t>Step Lunges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302321783"/>
                  </a:ext>
                </a:extLst>
              </a:tr>
              <a:tr h="580673">
                <a:tc>
                  <a:txBody>
                    <a:bodyPr/>
                    <a:lstStyle/>
                    <a:p>
                      <a:pPr marL="0" marR="0">
                        <a:lnSpc>
                          <a:spcPct val="107000"/>
                        </a:lnSpc>
                        <a:spcBef>
                          <a:spcPts val="0"/>
                        </a:spcBef>
                        <a:spcAft>
                          <a:spcPts val="0"/>
                        </a:spcAft>
                      </a:pPr>
                      <a:r>
                        <a:rPr lang="en-US" sz="900">
                          <a:effectLst/>
                        </a:rPr>
                        <a:t>Negative Squats</a:t>
                      </a:r>
                      <a:endParaRPr lang="en-US" sz="1200">
                        <a:effectLst/>
                      </a:endParaRPr>
                    </a:p>
                    <a:p>
                      <a:pPr marL="0" marR="0">
                        <a:lnSpc>
                          <a:spcPct val="107000"/>
                        </a:lnSpc>
                        <a:spcBef>
                          <a:spcPts val="0"/>
                        </a:spcBef>
                        <a:spcAft>
                          <a:spcPts val="0"/>
                        </a:spcAft>
                      </a:pPr>
                      <a:r>
                        <a:rPr lang="en-US" sz="900">
                          <a:effectLst/>
                        </a:rPr>
                        <a:t>(Slow Decent)</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2624154324"/>
                  </a:ext>
                </a:extLst>
              </a:tr>
              <a:tr h="580673">
                <a:tc>
                  <a:txBody>
                    <a:bodyPr/>
                    <a:lstStyle/>
                    <a:p>
                      <a:pPr marL="0" marR="0">
                        <a:lnSpc>
                          <a:spcPct val="107000"/>
                        </a:lnSpc>
                        <a:spcBef>
                          <a:spcPts val="0"/>
                        </a:spcBef>
                        <a:spcAft>
                          <a:spcPts val="0"/>
                        </a:spcAft>
                      </a:pPr>
                      <a:r>
                        <a:rPr lang="en-US" sz="900">
                          <a:effectLst/>
                        </a:rPr>
                        <a:t>Negative Squats</a:t>
                      </a:r>
                      <a:endParaRPr lang="en-US" sz="1200">
                        <a:effectLst/>
                      </a:endParaRPr>
                    </a:p>
                    <a:p>
                      <a:pPr marL="0" marR="0">
                        <a:lnSpc>
                          <a:spcPct val="107000"/>
                        </a:lnSpc>
                        <a:spcBef>
                          <a:spcPts val="0"/>
                        </a:spcBef>
                        <a:spcAft>
                          <a:spcPts val="0"/>
                        </a:spcAft>
                      </a:pPr>
                      <a:r>
                        <a:rPr lang="en-US" sz="900">
                          <a:effectLst/>
                        </a:rPr>
                        <a:t>(Slow accent)</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3238890609"/>
                  </a:ext>
                </a:extLst>
              </a:tr>
              <a:tr h="338578">
                <a:tc>
                  <a:txBody>
                    <a:bodyPr/>
                    <a:lstStyle/>
                    <a:p>
                      <a:pPr marL="0" marR="0">
                        <a:lnSpc>
                          <a:spcPct val="107000"/>
                        </a:lnSpc>
                        <a:spcBef>
                          <a:spcPts val="0"/>
                        </a:spcBef>
                        <a:spcAft>
                          <a:spcPts val="0"/>
                        </a:spcAft>
                      </a:pPr>
                      <a:r>
                        <a:rPr lang="en-US" sz="900" dirty="0">
                          <a:effectLst/>
                        </a:rPr>
                        <a:t>Body Weight RDL</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 </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1086842116"/>
                  </a:ext>
                </a:extLst>
              </a:tr>
            </a:tbl>
          </a:graphicData>
        </a:graphic>
      </p:graphicFrame>
      <p:graphicFrame>
        <p:nvGraphicFramePr>
          <p:cNvPr id="3" name="Table 2">
            <a:extLst>
              <a:ext uri="{FF2B5EF4-FFF2-40B4-BE49-F238E27FC236}">
                <a16:creationId xmlns:a16="http://schemas.microsoft.com/office/drawing/2014/main" id="{5B90C735-B52E-6946-B48F-C0EE6A8193B8}"/>
              </a:ext>
            </a:extLst>
          </p:cNvPr>
          <p:cNvGraphicFramePr>
            <a:graphicFrameLocks noGrp="1"/>
          </p:cNvGraphicFramePr>
          <p:nvPr>
            <p:extLst>
              <p:ext uri="{D42A27DB-BD31-4B8C-83A1-F6EECF244321}">
                <p14:modId xmlns:p14="http://schemas.microsoft.com/office/powerpoint/2010/main" val="1434683475"/>
              </p:ext>
            </p:extLst>
          </p:nvPr>
        </p:nvGraphicFramePr>
        <p:xfrm>
          <a:off x="19826196" y="13137572"/>
          <a:ext cx="4276495" cy="3012572"/>
        </p:xfrm>
        <a:graphic>
          <a:graphicData uri="http://schemas.openxmlformats.org/drawingml/2006/table">
            <a:tbl>
              <a:tblPr firstRow="1" firstCol="1" bandRow="1">
                <a:tableStyleId>{5C22544A-7EE6-4342-B048-85BDC9FD1C3A}</a:tableStyleId>
              </a:tblPr>
              <a:tblGrid>
                <a:gridCol w="855299">
                  <a:extLst>
                    <a:ext uri="{9D8B030D-6E8A-4147-A177-3AD203B41FA5}">
                      <a16:colId xmlns:a16="http://schemas.microsoft.com/office/drawing/2014/main" val="1294864405"/>
                    </a:ext>
                  </a:extLst>
                </a:gridCol>
                <a:gridCol w="855299">
                  <a:extLst>
                    <a:ext uri="{9D8B030D-6E8A-4147-A177-3AD203B41FA5}">
                      <a16:colId xmlns:a16="http://schemas.microsoft.com/office/drawing/2014/main" val="2455800527"/>
                    </a:ext>
                  </a:extLst>
                </a:gridCol>
                <a:gridCol w="855299">
                  <a:extLst>
                    <a:ext uri="{9D8B030D-6E8A-4147-A177-3AD203B41FA5}">
                      <a16:colId xmlns:a16="http://schemas.microsoft.com/office/drawing/2014/main" val="766528140"/>
                    </a:ext>
                  </a:extLst>
                </a:gridCol>
                <a:gridCol w="872973">
                  <a:extLst>
                    <a:ext uri="{9D8B030D-6E8A-4147-A177-3AD203B41FA5}">
                      <a16:colId xmlns:a16="http://schemas.microsoft.com/office/drawing/2014/main" val="4096138654"/>
                    </a:ext>
                  </a:extLst>
                </a:gridCol>
                <a:gridCol w="837625">
                  <a:extLst>
                    <a:ext uri="{9D8B030D-6E8A-4147-A177-3AD203B41FA5}">
                      <a16:colId xmlns:a16="http://schemas.microsoft.com/office/drawing/2014/main" val="3324446732"/>
                    </a:ext>
                  </a:extLst>
                </a:gridCol>
              </a:tblGrid>
              <a:tr h="560511">
                <a:tc>
                  <a:txBody>
                    <a:bodyPr/>
                    <a:lstStyle/>
                    <a:p>
                      <a:pPr marL="0" marR="0">
                        <a:lnSpc>
                          <a:spcPct val="107000"/>
                        </a:lnSpc>
                        <a:spcBef>
                          <a:spcPts val="0"/>
                        </a:spcBef>
                        <a:spcAft>
                          <a:spcPts val="0"/>
                        </a:spcAft>
                      </a:pPr>
                      <a:r>
                        <a:rPr lang="en-US" sz="900">
                          <a:effectLst/>
                        </a:rPr>
                        <a:t>Tuesday (Back/Core)</a:t>
                      </a:r>
                      <a:endParaRPr lang="en-US" sz="1200">
                        <a:effectLst/>
                      </a:endParaRPr>
                    </a:p>
                    <a:p>
                      <a:pPr marL="0" marR="0">
                        <a:lnSpc>
                          <a:spcPct val="107000"/>
                        </a:lnSpc>
                        <a:spcBef>
                          <a:spcPts val="0"/>
                        </a:spcBef>
                        <a:spcAft>
                          <a:spcPts val="0"/>
                        </a:spcAft>
                      </a:pPr>
                      <a:r>
                        <a:rPr lang="en-US" sz="900">
                          <a:effectLst/>
                        </a:rPr>
                        <a:t>45-50 Min</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Round 1</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2 </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3 </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4 </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1441411590"/>
                  </a:ext>
                </a:extLst>
              </a:tr>
              <a:tr h="760960">
                <a:tc>
                  <a:txBody>
                    <a:bodyPr/>
                    <a:lstStyle/>
                    <a:p>
                      <a:pPr marL="0" marR="0">
                        <a:lnSpc>
                          <a:spcPct val="107000"/>
                        </a:lnSpc>
                        <a:spcBef>
                          <a:spcPts val="0"/>
                        </a:spcBef>
                        <a:spcAft>
                          <a:spcPts val="0"/>
                        </a:spcAft>
                      </a:pPr>
                      <a:r>
                        <a:rPr lang="en-US" sz="900">
                          <a:effectLst/>
                        </a:rPr>
                        <a:t>Negative</a:t>
                      </a:r>
                      <a:endParaRPr lang="en-US" sz="1200">
                        <a:effectLst/>
                      </a:endParaRPr>
                    </a:p>
                    <a:p>
                      <a:pPr marL="0" marR="0">
                        <a:lnSpc>
                          <a:spcPct val="107000"/>
                        </a:lnSpc>
                        <a:spcBef>
                          <a:spcPts val="0"/>
                        </a:spcBef>
                        <a:spcAft>
                          <a:spcPts val="0"/>
                        </a:spcAft>
                      </a:pPr>
                      <a:r>
                        <a:rPr lang="en-US" sz="900">
                          <a:effectLst/>
                        </a:rPr>
                        <a:t> Pull ups (Slow Decent)</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1908107573"/>
                  </a:ext>
                </a:extLst>
              </a:tr>
              <a:tr h="360063">
                <a:tc>
                  <a:txBody>
                    <a:bodyPr/>
                    <a:lstStyle/>
                    <a:p>
                      <a:pPr marL="0" marR="0">
                        <a:lnSpc>
                          <a:spcPct val="107000"/>
                        </a:lnSpc>
                        <a:spcBef>
                          <a:spcPts val="0"/>
                        </a:spcBef>
                        <a:spcAft>
                          <a:spcPts val="0"/>
                        </a:spcAft>
                      </a:pPr>
                      <a:r>
                        <a:rPr lang="en-US" sz="900">
                          <a:effectLst/>
                        </a:rPr>
                        <a:t>Bent over row</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2771760864"/>
                  </a:ext>
                </a:extLst>
              </a:tr>
              <a:tr h="360063">
                <a:tc>
                  <a:txBody>
                    <a:bodyPr/>
                    <a:lstStyle/>
                    <a:p>
                      <a:pPr marL="0" marR="0">
                        <a:lnSpc>
                          <a:spcPct val="107000"/>
                        </a:lnSpc>
                        <a:spcBef>
                          <a:spcPts val="0"/>
                        </a:spcBef>
                        <a:spcAft>
                          <a:spcPts val="0"/>
                        </a:spcAft>
                      </a:pPr>
                      <a:r>
                        <a:rPr lang="en-US" sz="900">
                          <a:effectLst/>
                        </a:rPr>
                        <a:t>Face Pulls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3578780555"/>
                  </a:ext>
                </a:extLst>
              </a:tr>
              <a:tr h="360063">
                <a:tc>
                  <a:txBody>
                    <a:bodyPr/>
                    <a:lstStyle/>
                    <a:p>
                      <a:pPr marL="0" marR="0">
                        <a:lnSpc>
                          <a:spcPct val="107000"/>
                        </a:lnSpc>
                        <a:spcBef>
                          <a:spcPts val="0"/>
                        </a:spcBef>
                        <a:spcAft>
                          <a:spcPts val="0"/>
                        </a:spcAft>
                      </a:pPr>
                      <a:r>
                        <a:rPr lang="en-US" sz="900">
                          <a:effectLst/>
                        </a:rPr>
                        <a:t>High plank</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475381779"/>
                  </a:ext>
                </a:extLst>
              </a:tr>
              <a:tr h="560511">
                <a:tc>
                  <a:txBody>
                    <a:bodyPr/>
                    <a:lstStyle/>
                    <a:p>
                      <a:pPr marL="0" marR="0">
                        <a:lnSpc>
                          <a:spcPct val="107000"/>
                        </a:lnSpc>
                        <a:spcBef>
                          <a:spcPts val="0"/>
                        </a:spcBef>
                        <a:spcAft>
                          <a:spcPts val="0"/>
                        </a:spcAft>
                      </a:pPr>
                      <a:r>
                        <a:rPr lang="en-US" sz="900">
                          <a:effectLst/>
                        </a:rPr>
                        <a:t>Knee to elbow planks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247909700"/>
                  </a:ext>
                </a:extLst>
              </a:tr>
            </a:tbl>
          </a:graphicData>
        </a:graphic>
      </p:graphicFrame>
      <p:graphicFrame>
        <p:nvGraphicFramePr>
          <p:cNvPr id="4" name="Table 3">
            <a:extLst>
              <a:ext uri="{FF2B5EF4-FFF2-40B4-BE49-F238E27FC236}">
                <a16:creationId xmlns:a16="http://schemas.microsoft.com/office/drawing/2014/main" id="{64E94A53-8029-124F-AA38-50895C72B33E}"/>
              </a:ext>
            </a:extLst>
          </p:cNvPr>
          <p:cNvGraphicFramePr>
            <a:graphicFrameLocks noGrp="1"/>
          </p:cNvGraphicFramePr>
          <p:nvPr>
            <p:extLst>
              <p:ext uri="{D42A27DB-BD31-4B8C-83A1-F6EECF244321}">
                <p14:modId xmlns:p14="http://schemas.microsoft.com/office/powerpoint/2010/main" val="2202613735"/>
              </p:ext>
            </p:extLst>
          </p:nvPr>
        </p:nvGraphicFramePr>
        <p:xfrm>
          <a:off x="24351050" y="13137572"/>
          <a:ext cx="3648304" cy="3012572"/>
        </p:xfrm>
        <a:graphic>
          <a:graphicData uri="http://schemas.openxmlformats.org/drawingml/2006/table">
            <a:tbl>
              <a:tblPr firstRow="1" firstCol="1" bandRow="1">
                <a:tableStyleId>{5C22544A-7EE6-4342-B048-85BDC9FD1C3A}</a:tableStyleId>
              </a:tblPr>
              <a:tblGrid>
                <a:gridCol w="1405101">
                  <a:extLst>
                    <a:ext uri="{9D8B030D-6E8A-4147-A177-3AD203B41FA5}">
                      <a16:colId xmlns:a16="http://schemas.microsoft.com/office/drawing/2014/main" val="362538679"/>
                    </a:ext>
                  </a:extLst>
                </a:gridCol>
                <a:gridCol w="562867">
                  <a:extLst>
                    <a:ext uri="{9D8B030D-6E8A-4147-A177-3AD203B41FA5}">
                      <a16:colId xmlns:a16="http://schemas.microsoft.com/office/drawing/2014/main" val="59447661"/>
                    </a:ext>
                  </a:extLst>
                </a:gridCol>
                <a:gridCol w="562867">
                  <a:extLst>
                    <a:ext uri="{9D8B030D-6E8A-4147-A177-3AD203B41FA5}">
                      <a16:colId xmlns:a16="http://schemas.microsoft.com/office/drawing/2014/main" val="1532713849"/>
                    </a:ext>
                  </a:extLst>
                </a:gridCol>
                <a:gridCol w="562867">
                  <a:extLst>
                    <a:ext uri="{9D8B030D-6E8A-4147-A177-3AD203B41FA5}">
                      <a16:colId xmlns:a16="http://schemas.microsoft.com/office/drawing/2014/main" val="3251868375"/>
                    </a:ext>
                  </a:extLst>
                </a:gridCol>
                <a:gridCol w="554602">
                  <a:extLst>
                    <a:ext uri="{9D8B030D-6E8A-4147-A177-3AD203B41FA5}">
                      <a16:colId xmlns:a16="http://schemas.microsoft.com/office/drawing/2014/main" val="4079882698"/>
                    </a:ext>
                  </a:extLst>
                </a:gridCol>
              </a:tblGrid>
              <a:tr h="493759">
                <a:tc>
                  <a:txBody>
                    <a:bodyPr/>
                    <a:lstStyle/>
                    <a:p>
                      <a:pPr marL="0" marR="0">
                        <a:lnSpc>
                          <a:spcPct val="107000"/>
                        </a:lnSpc>
                        <a:spcBef>
                          <a:spcPts val="0"/>
                        </a:spcBef>
                        <a:spcAft>
                          <a:spcPts val="0"/>
                        </a:spcAft>
                      </a:pPr>
                      <a:r>
                        <a:rPr lang="en-US" sz="900" dirty="0">
                          <a:effectLst/>
                        </a:rPr>
                        <a:t>Wednesday (Chest/Shoulders)</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Round 1</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Round 2 </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3</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4 </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3990980198"/>
                  </a:ext>
                </a:extLst>
              </a:tr>
              <a:tr h="363721">
                <a:tc>
                  <a:txBody>
                    <a:bodyPr/>
                    <a:lstStyle/>
                    <a:p>
                      <a:pPr marL="0" marR="0">
                        <a:lnSpc>
                          <a:spcPct val="107000"/>
                        </a:lnSpc>
                        <a:spcBef>
                          <a:spcPts val="0"/>
                        </a:spcBef>
                        <a:spcAft>
                          <a:spcPts val="0"/>
                        </a:spcAft>
                      </a:pPr>
                      <a:r>
                        <a:rPr lang="en-US" sz="900">
                          <a:effectLst/>
                        </a:rPr>
                        <a:t>Push ups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3492130409"/>
                  </a:ext>
                </a:extLst>
              </a:tr>
              <a:tr h="728680">
                <a:tc>
                  <a:txBody>
                    <a:bodyPr/>
                    <a:lstStyle/>
                    <a:p>
                      <a:pPr marL="0" marR="0">
                        <a:lnSpc>
                          <a:spcPct val="107000"/>
                        </a:lnSpc>
                        <a:spcBef>
                          <a:spcPts val="0"/>
                        </a:spcBef>
                        <a:spcAft>
                          <a:spcPts val="0"/>
                        </a:spcAft>
                      </a:pPr>
                      <a:r>
                        <a:rPr lang="en-US" sz="900" dirty="0">
                          <a:effectLst/>
                        </a:rPr>
                        <a:t>Negative Diamond Push ups (Slow Decent)</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3389463027"/>
                  </a:ext>
                </a:extLst>
              </a:tr>
              <a:tr h="576754">
                <a:tc>
                  <a:txBody>
                    <a:bodyPr/>
                    <a:lstStyle/>
                    <a:p>
                      <a:pPr marL="0" marR="0">
                        <a:lnSpc>
                          <a:spcPct val="107000"/>
                        </a:lnSpc>
                        <a:spcBef>
                          <a:spcPts val="0"/>
                        </a:spcBef>
                        <a:spcAft>
                          <a:spcPts val="0"/>
                        </a:spcAft>
                      </a:pPr>
                      <a:r>
                        <a:rPr lang="en-US" sz="900" dirty="0">
                          <a:effectLst/>
                        </a:rPr>
                        <a:t>Seal Push ups</a:t>
                      </a:r>
                      <a:endParaRPr lang="en-US" sz="1200" dirty="0">
                        <a:effectLst/>
                      </a:endParaRPr>
                    </a:p>
                    <a:p>
                      <a:pPr marL="0" marR="0">
                        <a:lnSpc>
                          <a:spcPct val="107000"/>
                        </a:lnSpc>
                        <a:spcBef>
                          <a:spcPts val="0"/>
                        </a:spcBef>
                        <a:spcAft>
                          <a:spcPts val="0"/>
                        </a:spcAft>
                      </a:pPr>
                      <a:r>
                        <a:rPr lang="en-US" sz="900" dirty="0">
                          <a:effectLst/>
                        </a:rPr>
                        <a:t>(Wide Arm Stance)</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3367519987"/>
                  </a:ext>
                </a:extLst>
              </a:tr>
              <a:tr h="424829">
                <a:tc>
                  <a:txBody>
                    <a:bodyPr/>
                    <a:lstStyle/>
                    <a:p>
                      <a:pPr marL="0" marR="0">
                        <a:lnSpc>
                          <a:spcPct val="107000"/>
                        </a:lnSpc>
                        <a:spcBef>
                          <a:spcPts val="0"/>
                        </a:spcBef>
                        <a:spcAft>
                          <a:spcPts val="0"/>
                        </a:spcAft>
                      </a:pPr>
                      <a:r>
                        <a:rPr lang="en-US" sz="900">
                          <a:effectLst/>
                        </a:rPr>
                        <a:t>Resistance band </a:t>
                      </a:r>
                      <a:endParaRPr lang="en-US" sz="1200">
                        <a:effectLst/>
                      </a:endParaRPr>
                    </a:p>
                    <a:p>
                      <a:pPr marL="0" marR="0">
                        <a:lnSpc>
                          <a:spcPct val="107000"/>
                        </a:lnSpc>
                        <a:spcBef>
                          <a:spcPts val="0"/>
                        </a:spcBef>
                        <a:spcAft>
                          <a:spcPts val="0"/>
                        </a:spcAft>
                      </a:pPr>
                      <a:r>
                        <a:rPr lang="en-US" sz="900">
                          <a:effectLst/>
                        </a:rPr>
                        <a:t>shoulder press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257218732"/>
                  </a:ext>
                </a:extLst>
              </a:tr>
              <a:tr h="424829">
                <a:tc>
                  <a:txBody>
                    <a:bodyPr/>
                    <a:lstStyle/>
                    <a:p>
                      <a:pPr marL="0" marR="0">
                        <a:lnSpc>
                          <a:spcPct val="107000"/>
                        </a:lnSpc>
                        <a:spcBef>
                          <a:spcPts val="0"/>
                        </a:spcBef>
                        <a:spcAft>
                          <a:spcPts val="0"/>
                        </a:spcAft>
                      </a:pPr>
                      <a:r>
                        <a:rPr lang="en-US" sz="900">
                          <a:effectLst/>
                        </a:rPr>
                        <a:t>Resistance band </a:t>
                      </a:r>
                      <a:endParaRPr lang="en-US" sz="1200">
                        <a:effectLst/>
                      </a:endParaRPr>
                    </a:p>
                    <a:p>
                      <a:pPr marL="0" marR="0">
                        <a:lnSpc>
                          <a:spcPct val="107000"/>
                        </a:lnSpc>
                        <a:spcBef>
                          <a:spcPts val="0"/>
                        </a:spcBef>
                        <a:spcAft>
                          <a:spcPts val="0"/>
                        </a:spcAft>
                      </a:pPr>
                      <a:r>
                        <a:rPr lang="en-US" sz="900">
                          <a:effectLst/>
                        </a:rPr>
                        <a:t>Lateral raise</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2628701643"/>
                  </a:ext>
                </a:extLst>
              </a:tr>
            </a:tbl>
          </a:graphicData>
        </a:graphic>
      </p:graphicFrame>
      <p:graphicFrame>
        <p:nvGraphicFramePr>
          <p:cNvPr id="5" name="Table 4">
            <a:extLst>
              <a:ext uri="{FF2B5EF4-FFF2-40B4-BE49-F238E27FC236}">
                <a16:creationId xmlns:a16="http://schemas.microsoft.com/office/drawing/2014/main" id="{3B4AFFAD-F4CE-BF42-BF30-73D121BB01A7}"/>
              </a:ext>
            </a:extLst>
          </p:cNvPr>
          <p:cNvGraphicFramePr>
            <a:graphicFrameLocks noGrp="1"/>
          </p:cNvGraphicFramePr>
          <p:nvPr>
            <p:extLst>
              <p:ext uri="{D42A27DB-BD31-4B8C-83A1-F6EECF244321}">
                <p14:modId xmlns:p14="http://schemas.microsoft.com/office/powerpoint/2010/main" val="3728577926"/>
              </p:ext>
            </p:extLst>
          </p:nvPr>
        </p:nvGraphicFramePr>
        <p:xfrm>
          <a:off x="15661649" y="16459200"/>
          <a:ext cx="4164547" cy="2453962"/>
        </p:xfrm>
        <a:graphic>
          <a:graphicData uri="http://schemas.openxmlformats.org/drawingml/2006/table">
            <a:tbl>
              <a:tblPr firstRow="1" firstCol="1" bandRow="1">
                <a:tableStyleId>{5C22544A-7EE6-4342-B048-85BDC9FD1C3A}</a:tableStyleId>
              </a:tblPr>
              <a:tblGrid>
                <a:gridCol w="917575">
                  <a:extLst>
                    <a:ext uri="{9D8B030D-6E8A-4147-A177-3AD203B41FA5}">
                      <a16:colId xmlns:a16="http://schemas.microsoft.com/office/drawing/2014/main" val="3061309992"/>
                    </a:ext>
                  </a:extLst>
                </a:gridCol>
                <a:gridCol w="811743">
                  <a:extLst>
                    <a:ext uri="{9D8B030D-6E8A-4147-A177-3AD203B41FA5}">
                      <a16:colId xmlns:a16="http://schemas.microsoft.com/office/drawing/2014/main" val="389847897"/>
                    </a:ext>
                  </a:extLst>
                </a:gridCol>
                <a:gridCol w="811743">
                  <a:extLst>
                    <a:ext uri="{9D8B030D-6E8A-4147-A177-3AD203B41FA5}">
                      <a16:colId xmlns:a16="http://schemas.microsoft.com/office/drawing/2014/main" val="3687158954"/>
                    </a:ext>
                  </a:extLst>
                </a:gridCol>
                <a:gridCol w="811743">
                  <a:extLst>
                    <a:ext uri="{9D8B030D-6E8A-4147-A177-3AD203B41FA5}">
                      <a16:colId xmlns:a16="http://schemas.microsoft.com/office/drawing/2014/main" val="1166966972"/>
                    </a:ext>
                  </a:extLst>
                </a:gridCol>
                <a:gridCol w="811743">
                  <a:extLst>
                    <a:ext uri="{9D8B030D-6E8A-4147-A177-3AD203B41FA5}">
                      <a16:colId xmlns:a16="http://schemas.microsoft.com/office/drawing/2014/main" val="2012692234"/>
                    </a:ext>
                  </a:extLst>
                </a:gridCol>
              </a:tblGrid>
              <a:tr h="546222">
                <a:tc>
                  <a:txBody>
                    <a:bodyPr/>
                    <a:lstStyle/>
                    <a:p>
                      <a:pPr marL="0" marR="0">
                        <a:lnSpc>
                          <a:spcPct val="107000"/>
                        </a:lnSpc>
                        <a:spcBef>
                          <a:spcPts val="0"/>
                        </a:spcBef>
                        <a:spcAft>
                          <a:spcPts val="0"/>
                        </a:spcAft>
                      </a:pPr>
                      <a:r>
                        <a:rPr lang="en-US" sz="900" dirty="0">
                          <a:effectLst/>
                        </a:rPr>
                        <a:t>Thursday </a:t>
                      </a:r>
                      <a:endParaRPr lang="en-US" sz="1200" dirty="0">
                        <a:effectLst/>
                      </a:endParaRPr>
                    </a:p>
                    <a:p>
                      <a:pPr marL="0" marR="0">
                        <a:lnSpc>
                          <a:spcPct val="107000"/>
                        </a:lnSpc>
                        <a:spcBef>
                          <a:spcPts val="0"/>
                        </a:spcBef>
                        <a:spcAft>
                          <a:spcPts val="0"/>
                        </a:spcAft>
                      </a:pPr>
                      <a:r>
                        <a:rPr lang="en-US" sz="900" dirty="0">
                          <a:effectLst/>
                        </a:rPr>
                        <a:t>(Arms/Core)</a:t>
                      </a:r>
                      <a:r>
                        <a:rPr lang="en-US" sz="900" dirty="0" err="1">
                          <a:effectLst/>
                        </a:rPr>
                        <a:t>Ω</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1</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2 </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3 </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Round 4</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1746335357"/>
                  </a:ext>
                </a:extLst>
              </a:tr>
              <a:tr h="467862">
                <a:tc>
                  <a:txBody>
                    <a:bodyPr/>
                    <a:lstStyle/>
                    <a:p>
                      <a:pPr marL="0" marR="0">
                        <a:lnSpc>
                          <a:spcPct val="107000"/>
                        </a:lnSpc>
                        <a:spcBef>
                          <a:spcPts val="0"/>
                        </a:spcBef>
                        <a:spcAft>
                          <a:spcPts val="0"/>
                        </a:spcAft>
                      </a:pPr>
                      <a:r>
                        <a:rPr lang="en-US" sz="900">
                          <a:effectLst/>
                        </a:rPr>
                        <a:t>Chair/Stair</a:t>
                      </a:r>
                      <a:endParaRPr lang="en-US" sz="1200">
                        <a:effectLst/>
                      </a:endParaRPr>
                    </a:p>
                    <a:p>
                      <a:pPr marL="0" marR="0">
                        <a:lnSpc>
                          <a:spcPct val="107000"/>
                        </a:lnSpc>
                        <a:spcBef>
                          <a:spcPts val="0"/>
                        </a:spcBef>
                        <a:spcAft>
                          <a:spcPts val="0"/>
                        </a:spcAft>
                      </a:pPr>
                      <a:r>
                        <a:rPr lang="en-US" sz="900">
                          <a:effectLst/>
                        </a:rPr>
                        <a:t>Dips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1333774444"/>
                  </a:ext>
                </a:extLst>
              </a:tr>
              <a:tr h="258514">
                <a:tc>
                  <a:txBody>
                    <a:bodyPr/>
                    <a:lstStyle/>
                    <a:p>
                      <a:pPr marL="0" marR="0">
                        <a:lnSpc>
                          <a:spcPct val="107000"/>
                        </a:lnSpc>
                        <a:spcBef>
                          <a:spcPts val="0"/>
                        </a:spcBef>
                        <a:spcAft>
                          <a:spcPts val="0"/>
                        </a:spcAft>
                      </a:pPr>
                      <a:r>
                        <a:rPr lang="en-US" sz="900">
                          <a:effectLst/>
                        </a:rPr>
                        <a:t>Curls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615044509"/>
                  </a:ext>
                </a:extLst>
              </a:tr>
              <a:tr h="366224">
                <a:tc>
                  <a:txBody>
                    <a:bodyPr/>
                    <a:lstStyle/>
                    <a:p>
                      <a:pPr marL="0" marR="0">
                        <a:lnSpc>
                          <a:spcPct val="107000"/>
                        </a:lnSpc>
                        <a:spcBef>
                          <a:spcPts val="0"/>
                        </a:spcBef>
                        <a:spcAft>
                          <a:spcPts val="0"/>
                        </a:spcAft>
                      </a:pPr>
                      <a:r>
                        <a:rPr lang="en-US" sz="900" dirty="0">
                          <a:effectLst/>
                        </a:rPr>
                        <a:t>High Plank</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1775217470"/>
                  </a:ext>
                </a:extLst>
              </a:tr>
              <a:tr h="546222">
                <a:tc>
                  <a:txBody>
                    <a:bodyPr/>
                    <a:lstStyle/>
                    <a:p>
                      <a:pPr marL="0" marR="0">
                        <a:lnSpc>
                          <a:spcPct val="107000"/>
                        </a:lnSpc>
                        <a:spcBef>
                          <a:spcPts val="0"/>
                        </a:spcBef>
                        <a:spcAft>
                          <a:spcPts val="0"/>
                        </a:spcAft>
                      </a:pPr>
                      <a:r>
                        <a:rPr lang="en-US" sz="900">
                          <a:effectLst/>
                        </a:rPr>
                        <a:t>High Plank</a:t>
                      </a:r>
                      <a:endParaRPr lang="en-US" sz="1200">
                        <a:effectLst/>
                      </a:endParaRPr>
                    </a:p>
                    <a:p>
                      <a:pPr marL="0" marR="0">
                        <a:lnSpc>
                          <a:spcPct val="107000"/>
                        </a:lnSpc>
                        <a:spcBef>
                          <a:spcPts val="0"/>
                        </a:spcBef>
                        <a:spcAft>
                          <a:spcPts val="0"/>
                        </a:spcAft>
                      </a:pPr>
                      <a:r>
                        <a:rPr lang="en-US" sz="900">
                          <a:effectLst/>
                        </a:rPr>
                        <a:t>Shoulder taps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2988383302"/>
                  </a:ext>
                </a:extLst>
              </a:tr>
              <a:tr h="258514">
                <a:tc>
                  <a:txBody>
                    <a:bodyPr/>
                    <a:lstStyle/>
                    <a:p>
                      <a:pPr marL="0" marR="0">
                        <a:lnSpc>
                          <a:spcPct val="107000"/>
                        </a:lnSpc>
                        <a:spcBef>
                          <a:spcPts val="0"/>
                        </a:spcBef>
                        <a:spcAft>
                          <a:spcPts val="0"/>
                        </a:spcAft>
                      </a:pPr>
                      <a:r>
                        <a:rPr lang="en-US" sz="900">
                          <a:effectLst/>
                        </a:rPr>
                        <a:t>Flutter Kicks </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extLst>
                  <a:ext uri="{0D108BD9-81ED-4DB2-BD59-A6C34878D82A}">
                    <a16:rowId xmlns:a16="http://schemas.microsoft.com/office/drawing/2014/main" val="1765309664"/>
                  </a:ext>
                </a:extLst>
              </a:tr>
            </a:tbl>
          </a:graphicData>
        </a:graphic>
      </p:graphicFrame>
      <p:graphicFrame>
        <p:nvGraphicFramePr>
          <p:cNvPr id="6" name="Table 5">
            <a:extLst>
              <a:ext uri="{FF2B5EF4-FFF2-40B4-BE49-F238E27FC236}">
                <a16:creationId xmlns:a16="http://schemas.microsoft.com/office/drawing/2014/main" id="{D6D31600-755D-BF46-88C1-62D0756C8CAB}"/>
              </a:ext>
            </a:extLst>
          </p:cNvPr>
          <p:cNvGraphicFramePr>
            <a:graphicFrameLocks noGrp="1"/>
          </p:cNvGraphicFramePr>
          <p:nvPr>
            <p:extLst>
              <p:ext uri="{D42A27DB-BD31-4B8C-83A1-F6EECF244321}">
                <p14:modId xmlns:p14="http://schemas.microsoft.com/office/powerpoint/2010/main" val="3245705848"/>
              </p:ext>
            </p:extLst>
          </p:nvPr>
        </p:nvGraphicFramePr>
        <p:xfrm>
          <a:off x="20021912" y="16459200"/>
          <a:ext cx="5600700" cy="3146941"/>
        </p:xfrm>
        <a:graphic>
          <a:graphicData uri="http://schemas.openxmlformats.org/drawingml/2006/table">
            <a:tbl>
              <a:tblPr firstRow="1" firstCol="1" bandRow="1">
                <a:tableStyleId>{5C22544A-7EE6-4342-B048-85BDC9FD1C3A}</a:tableStyleId>
              </a:tblPr>
              <a:tblGrid>
                <a:gridCol w="1041325">
                  <a:extLst>
                    <a:ext uri="{9D8B030D-6E8A-4147-A177-3AD203B41FA5}">
                      <a16:colId xmlns:a16="http://schemas.microsoft.com/office/drawing/2014/main" val="3869521935"/>
                    </a:ext>
                  </a:extLst>
                </a:gridCol>
                <a:gridCol w="800569">
                  <a:extLst>
                    <a:ext uri="{9D8B030D-6E8A-4147-A177-3AD203B41FA5}">
                      <a16:colId xmlns:a16="http://schemas.microsoft.com/office/drawing/2014/main" val="2483243970"/>
                    </a:ext>
                  </a:extLst>
                </a:gridCol>
                <a:gridCol w="1108786">
                  <a:extLst>
                    <a:ext uri="{9D8B030D-6E8A-4147-A177-3AD203B41FA5}">
                      <a16:colId xmlns:a16="http://schemas.microsoft.com/office/drawing/2014/main" val="1718331159"/>
                    </a:ext>
                  </a:extLst>
                </a:gridCol>
                <a:gridCol w="1342852">
                  <a:extLst>
                    <a:ext uri="{9D8B030D-6E8A-4147-A177-3AD203B41FA5}">
                      <a16:colId xmlns:a16="http://schemas.microsoft.com/office/drawing/2014/main" val="2952972559"/>
                    </a:ext>
                  </a:extLst>
                </a:gridCol>
                <a:gridCol w="1196144">
                  <a:extLst>
                    <a:ext uri="{9D8B030D-6E8A-4147-A177-3AD203B41FA5}">
                      <a16:colId xmlns:a16="http://schemas.microsoft.com/office/drawing/2014/main" val="2177985451"/>
                    </a:ext>
                  </a:extLst>
                </a:gridCol>
                <a:gridCol w="111024">
                  <a:extLst>
                    <a:ext uri="{9D8B030D-6E8A-4147-A177-3AD203B41FA5}">
                      <a16:colId xmlns:a16="http://schemas.microsoft.com/office/drawing/2014/main" val="564970755"/>
                    </a:ext>
                  </a:extLst>
                </a:gridCol>
              </a:tblGrid>
              <a:tr h="381033">
                <a:tc>
                  <a:txBody>
                    <a:bodyPr/>
                    <a:lstStyle/>
                    <a:p>
                      <a:pPr marL="88900" marR="88900">
                        <a:lnSpc>
                          <a:spcPct val="107000"/>
                        </a:lnSpc>
                        <a:spcBef>
                          <a:spcPts val="0"/>
                        </a:spcBef>
                        <a:spcAft>
                          <a:spcPts val="0"/>
                        </a:spcAft>
                      </a:pPr>
                      <a:r>
                        <a:rPr lang="en-US" sz="900">
                          <a:effectLst/>
                        </a:rPr>
                        <a:t>Friday </a:t>
                      </a:r>
                      <a:endParaRPr lang="en-US" sz="1200">
                        <a:effectLst/>
                      </a:endParaRPr>
                    </a:p>
                    <a:p>
                      <a:pPr marL="88900" marR="88900">
                        <a:lnSpc>
                          <a:spcPct val="107000"/>
                        </a:lnSpc>
                        <a:spcBef>
                          <a:spcPts val="0"/>
                        </a:spcBef>
                        <a:spcAft>
                          <a:spcPts val="0"/>
                        </a:spcAft>
                      </a:pPr>
                      <a:r>
                        <a:rPr lang="en-US" sz="900">
                          <a:effectLst/>
                        </a:rPr>
                        <a:t>Full Body</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a:effectLst/>
                        </a:rPr>
                        <a:t>Round 1 </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dirty="0">
                          <a:effectLst/>
                        </a:rPr>
                        <a:t>Round 2 </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r>
                        <a:rPr lang="en-US" sz="900" dirty="0">
                          <a:effectLst/>
                        </a:rPr>
                        <a:t>Round 3 </a:t>
                      </a:r>
                      <a:endParaRPr lang="en-US" dirty="0"/>
                    </a:p>
                  </a:txBody>
                  <a:tcPr marL="63500" marR="63500" marT="63500" marB="63500"/>
                </a:tc>
                <a:tc gridSpan="2">
                  <a:txBody>
                    <a:bodyPr/>
                    <a:lstStyle/>
                    <a:p>
                      <a:r>
                        <a:rPr lang="en-US" sz="900">
                          <a:effectLst/>
                        </a:rPr>
                        <a:t>Round 4</a:t>
                      </a:r>
                      <a:endParaRPr lang="en-US"/>
                    </a:p>
                  </a:txBody>
                  <a:tcPr marL="63500" marR="63500" marT="63500" marB="63500"/>
                </a:tc>
                <a:tc hMerge="1">
                  <a:txBody>
                    <a:bodyPr/>
                    <a:lstStyle/>
                    <a:p>
                      <a:endParaRPr lang="en-US"/>
                    </a:p>
                  </a:txBody>
                  <a:tcPr/>
                </a:tc>
                <a:extLst>
                  <a:ext uri="{0D108BD9-81ED-4DB2-BD59-A6C34878D82A}">
                    <a16:rowId xmlns:a16="http://schemas.microsoft.com/office/drawing/2014/main" val="4218030865"/>
                  </a:ext>
                </a:extLst>
              </a:tr>
              <a:tr h="653486">
                <a:tc>
                  <a:txBody>
                    <a:bodyPr/>
                    <a:lstStyle/>
                    <a:p>
                      <a:pPr marL="88900" marR="88900">
                        <a:lnSpc>
                          <a:spcPct val="107000"/>
                        </a:lnSpc>
                        <a:spcBef>
                          <a:spcPts val="0"/>
                        </a:spcBef>
                        <a:spcAft>
                          <a:spcPts val="0"/>
                        </a:spcAft>
                      </a:pPr>
                      <a:r>
                        <a:rPr lang="en-US" sz="900" dirty="0">
                          <a:effectLst/>
                        </a:rPr>
                        <a:t>Sumo Squats</a:t>
                      </a:r>
                      <a:endParaRPr lang="en-US" sz="1200" dirty="0">
                        <a:effectLst/>
                      </a:endParaRPr>
                    </a:p>
                    <a:p>
                      <a:pPr marL="88900" marR="88900">
                        <a:lnSpc>
                          <a:spcPct val="107000"/>
                        </a:lnSpc>
                        <a:spcBef>
                          <a:spcPts val="0"/>
                        </a:spcBef>
                        <a:spcAft>
                          <a:spcPts val="0"/>
                        </a:spcAft>
                      </a:pPr>
                      <a:r>
                        <a:rPr lang="en-US" sz="900" dirty="0">
                          <a:effectLst/>
                        </a:rPr>
                        <a:t>(Wide stance)</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r>
                        <a:rPr lang="en-US" sz="900">
                          <a:effectLst/>
                        </a:rPr>
                        <a:t>30 Sec</a:t>
                      </a:r>
                      <a:endParaRPr lang="en-US"/>
                    </a:p>
                  </a:txBody>
                  <a:tcPr marL="63500" marR="63500" marT="63500" marB="63500"/>
                </a:tc>
                <a:tc gridSpan="2">
                  <a:txBody>
                    <a:bodyPr/>
                    <a:lstStyle/>
                    <a:p>
                      <a:r>
                        <a:rPr lang="en-US" sz="900" dirty="0">
                          <a:effectLst/>
                        </a:rPr>
                        <a:t>30 Sec</a:t>
                      </a:r>
                      <a:endParaRPr lang="en-US" dirty="0"/>
                    </a:p>
                  </a:txBody>
                  <a:tcPr marL="63500" marR="63500" marT="63500" marB="63500"/>
                </a:tc>
                <a:tc hMerge="1">
                  <a:txBody>
                    <a:bodyPr/>
                    <a:lstStyle/>
                    <a:p>
                      <a:endParaRPr lang="en-US"/>
                    </a:p>
                  </a:txBody>
                  <a:tcPr/>
                </a:tc>
                <a:extLst>
                  <a:ext uri="{0D108BD9-81ED-4DB2-BD59-A6C34878D82A}">
                    <a16:rowId xmlns:a16="http://schemas.microsoft.com/office/drawing/2014/main" val="2643842630"/>
                  </a:ext>
                </a:extLst>
              </a:tr>
              <a:tr h="653486">
                <a:tc>
                  <a:txBody>
                    <a:bodyPr/>
                    <a:lstStyle/>
                    <a:p>
                      <a:pPr marL="88900" marR="88900">
                        <a:lnSpc>
                          <a:spcPct val="107000"/>
                        </a:lnSpc>
                        <a:spcBef>
                          <a:spcPts val="0"/>
                        </a:spcBef>
                        <a:spcAft>
                          <a:spcPts val="0"/>
                        </a:spcAft>
                      </a:pPr>
                      <a:r>
                        <a:rPr lang="en-US" sz="900">
                          <a:effectLst/>
                        </a:rPr>
                        <a:t>Resistance bands </a:t>
                      </a:r>
                      <a:endParaRPr lang="en-US" sz="1200">
                        <a:effectLst/>
                      </a:endParaRPr>
                    </a:p>
                    <a:p>
                      <a:pPr marL="88900" marR="88900">
                        <a:lnSpc>
                          <a:spcPct val="107000"/>
                        </a:lnSpc>
                        <a:spcBef>
                          <a:spcPts val="0"/>
                        </a:spcBef>
                        <a:spcAft>
                          <a:spcPts val="0"/>
                        </a:spcAft>
                      </a:pPr>
                      <a:r>
                        <a:rPr lang="en-US" sz="900">
                          <a:effectLst/>
                        </a:rPr>
                        <a:t>Sumo Deadlifts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r>
                        <a:rPr lang="en-US" sz="900" dirty="0">
                          <a:effectLst/>
                        </a:rPr>
                        <a:t>30 Sec</a:t>
                      </a:r>
                      <a:endParaRPr lang="en-US" dirty="0"/>
                    </a:p>
                  </a:txBody>
                  <a:tcPr marL="63500" marR="63500" marT="63500" marB="63500"/>
                </a:tc>
                <a:tc gridSpan="2">
                  <a:txBody>
                    <a:bodyPr/>
                    <a:lstStyle/>
                    <a:p>
                      <a:r>
                        <a:rPr lang="en-US" sz="900" dirty="0">
                          <a:effectLst/>
                        </a:rPr>
                        <a:t>30 Sec</a:t>
                      </a:r>
                      <a:endParaRPr lang="en-US" dirty="0"/>
                    </a:p>
                  </a:txBody>
                  <a:tcPr marL="63500" marR="63500" marT="63500" marB="63500"/>
                </a:tc>
                <a:tc hMerge="1">
                  <a:txBody>
                    <a:bodyPr/>
                    <a:lstStyle/>
                    <a:p>
                      <a:endParaRPr lang="en-US"/>
                    </a:p>
                  </a:txBody>
                  <a:tcPr/>
                </a:tc>
                <a:extLst>
                  <a:ext uri="{0D108BD9-81ED-4DB2-BD59-A6C34878D82A}">
                    <a16:rowId xmlns:a16="http://schemas.microsoft.com/office/drawing/2014/main" val="2790724332"/>
                  </a:ext>
                </a:extLst>
              </a:tr>
              <a:tr h="834128">
                <a:tc>
                  <a:txBody>
                    <a:bodyPr/>
                    <a:lstStyle/>
                    <a:p>
                      <a:pPr marL="88900" marR="88900">
                        <a:lnSpc>
                          <a:spcPct val="107000"/>
                        </a:lnSpc>
                        <a:spcBef>
                          <a:spcPts val="0"/>
                        </a:spcBef>
                        <a:spcAft>
                          <a:spcPts val="0"/>
                        </a:spcAft>
                      </a:pPr>
                      <a:r>
                        <a:rPr lang="en-US" sz="900">
                          <a:effectLst/>
                        </a:rPr>
                        <a:t>Resistance bands </a:t>
                      </a:r>
                      <a:endParaRPr lang="en-US" sz="1200">
                        <a:effectLst/>
                      </a:endParaRPr>
                    </a:p>
                    <a:p>
                      <a:pPr marL="88900" marR="88900">
                        <a:lnSpc>
                          <a:spcPct val="107000"/>
                        </a:lnSpc>
                        <a:spcBef>
                          <a:spcPts val="0"/>
                        </a:spcBef>
                        <a:spcAft>
                          <a:spcPts val="0"/>
                        </a:spcAft>
                      </a:pPr>
                      <a:r>
                        <a:rPr lang="en-US" sz="900">
                          <a:effectLst/>
                        </a:rPr>
                        <a:t>squat </a:t>
                      </a:r>
                      <a:endParaRPr lang="en-US" sz="1200">
                        <a:effectLst/>
                      </a:endParaRPr>
                    </a:p>
                    <a:p>
                      <a:pPr marL="88900" marR="88900">
                        <a:lnSpc>
                          <a:spcPct val="107000"/>
                        </a:lnSpc>
                        <a:spcBef>
                          <a:spcPts val="0"/>
                        </a:spcBef>
                        <a:spcAft>
                          <a:spcPts val="0"/>
                        </a:spcAft>
                      </a:pPr>
                      <a:r>
                        <a:rPr lang="en-US" sz="900">
                          <a:effectLst/>
                        </a:rPr>
                        <a:t>to shoulder press </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r>
                        <a:rPr lang="en-US" sz="900">
                          <a:effectLst/>
                        </a:rPr>
                        <a:t>30 Sec</a:t>
                      </a:r>
                      <a:endParaRPr lang="en-US"/>
                    </a:p>
                  </a:txBody>
                  <a:tcPr marL="63500" marR="63500" marT="63500" marB="63500"/>
                </a:tc>
                <a:tc>
                  <a:txBody>
                    <a:bodyPr/>
                    <a:lstStyle/>
                    <a:p>
                      <a:pPr marL="0" marR="0">
                        <a:lnSpc>
                          <a:spcPct val="107000"/>
                        </a:lnSpc>
                        <a:spcBef>
                          <a:spcPts val="0"/>
                        </a:spcBef>
                        <a:spcAft>
                          <a:spcPts val="0"/>
                        </a:spcAft>
                      </a:pPr>
                      <a:r>
                        <a:rPr lang="en-US" sz="1200" dirty="0">
                          <a:effectLst/>
                        </a:rPr>
                        <a:t> </a:t>
                      </a:r>
                      <a:endParaRPr lang="en-US" sz="12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558119504"/>
                  </a:ext>
                </a:extLst>
              </a:tr>
              <a:tr h="245219">
                <a:tc>
                  <a:txBody>
                    <a:bodyPr/>
                    <a:lstStyle/>
                    <a:p>
                      <a:pPr marL="88900" marR="88900">
                        <a:lnSpc>
                          <a:spcPct val="107000"/>
                        </a:lnSpc>
                        <a:spcBef>
                          <a:spcPts val="0"/>
                        </a:spcBef>
                        <a:spcAft>
                          <a:spcPts val="0"/>
                        </a:spcAft>
                      </a:pPr>
                      <a:r>
                        <a:rPr lang="en-US" sz="900">
                          <a:effectLst/>
                        </a:rPr>
                        <a:t>Side lunge</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r>
                        <a:rPr lang="en-US" sz="900">
                          <a:effectLst/>
                        </a:rPr>
                        <a:t>30 Sec</a:t>
                      </a:r>
                      <a:endParaRPr lang="en-US"/>
                    </a:p>
                  </a:txBody>
                  <a:tcPr marL="63500" marR="63500" marT="63500" marB="63500"/>
                </a:tc>
                <a:tc>
                  <a:txBody>
                    <a:bodyPr/>
                    <a:lstStyle/>
                    <a:p>
                      <a:pPr marL="88900" marR="8890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253884127"/>
                  </a:ext>
                </a:extLst>
              </a:tr>
              <a:tr h="245219">
                <a:tc>
                  <a:txBody>
                    <a:bodyPr/>
                    <a:lstStyle/>
                    <a:p>
                      <a:pPr marL="88900" marR="88900">
                        <a:lnSpc>
                          <a:spcPct val="107000"/>
                        </a:lnSpc>
                        <a:spcBef>
                          <a:spcPts val="0"/>
                        </a:spcBef>
                        <a:spcAft>
                          <a:spcPts val="0"/>
                        </a:spcAft>
                      </a:pPr>
                      <a:r>
                        <a:rPr lang="en-US" sz="900">
                          <a:effectLst/>
                        </a:rPr>
                        <a:t>Sit ups</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88900" marR="88900">
                        <a:lnSpc>
                          <a:spcPct val="107000"/>
                        </a:lnSpc>
                        <a:spcBef>
                          <a:spcPts val="0"/>
                        </a:spcBef>
                        <a:spcAft>
                          <a:spcPts val="0"/>
                        </a:spcAft>
                      </a:pPr>
                      <a:r>
                        <a:rPr lang="en-US" sz="900">
                          <a:effectLst/>
                        </a:rPr>
                        <a:t>30 Sec</a:t>
                      </a:r>
                      <a:endParaRPr lang="en-US" sz="1200">
                        <a:effectLst/>
                        <a:latin typeface="Times New Roman" panose="02020603050405020304" pitchFamily="18" charset="0"/>
                        <a:ea typeface="Times New Roman" panose="02020603050405020304" pitchFamily="18" charset="0"/>
                      </a:endParaRPr>
                    </a:p>
                  </a:txBody>
                  <a:tcPr marL="63500" marR="63500" marT="63500" marB="63500"/>
                </a:tc>
                <a:tc>
                  <a:txBody>
                    <a:bodyPr/>
                    <a:lstStyle/>
                    <a:p>
                      <a:r>
                        <a:rPr lang="en-US" sz="900" dirty="0">
                          <a:effectLst/>
                        </a:rPr>
                        <a:t>30 Sec</a:t>
                      </a:r>
                      <a:endParaRPr lang="en-US" dirty="0"/>
                    </a:p>
                  </a:txBody>
                  <a:tcPr marL="63500" marR="63500" marT="63500" marB="63500"/>
                </a:tc>
                <a:tc>
                  <a:txBody>
                    <a:bodyPr/>
                    <a:lstStyle/>
                    <a:p>
                      <a:pPr marL="88900" marR="88900">
                        <a:lnSpc>
                          <a:spcPct val="107000"/>
                        </a:lnSpc>
                        <a:spcBef>
                          <a:spcPts val="0"/>
                        </a:spcBef>
                        <a:spcAft>
                          <a:spcPts val="0"/>
                        </a:spcAft>
                      </a:pPr>
                      <a:r>
                        <a:rPr lang="en-US" sz="900" dirty="0">
                          <a:effectLst/>
                        </a:rPr>
                        <a:t>30 Sec</a:t>
                      </a:r>
                      <a:endParaRPr lang="en-US" sz="1200" dirty="0">
                        <a:effectLst/>
                        <a:latin typeface="Times New Roman" panose="02020603050405020304" pitchFamily="18" charset="0"/>
                        <a:ea typeface="Times New Roman" panose="02020603050405020304" pitchFamily="18" charset="0"/>
                      </a:endParaRPr>
                    </a:p>
                  </a:txBody>
                  <a:tcPr marL="63500" marR="63500" marT="63500" marB="63500"/>
                </a:tc>
                <a:tc>
                  <a:txBody>
                    <a:bodyPr/>
                    <a:lstStyle/>
                    <a:p>
                      <a:pPr marL="0" marR="0">
                        <a:lnSpc>
                          <a:spcPct val="107000"/>
                        </a:lnSpc>
                        <a:spcBef>
                          <a:spcPts val="0"/>
                        </a:spcBef>
                        <a:spcAft>
                          <a:spcPts val="0"/>
                        </a:spcAft>
                      </a:pPr>
                      <a:r>
                        <a:rPr lang="en-US" sz="1200" dirty="0">
                          <a:effectLst/>
                        </a:rPr>
                        <a:t> </a:t>
                      </a:r>
                      <a:endParaRPr lang="en-US" sz="12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103513706"/>
                  </a:ext>
                </a:extLst>
              </a:tr>
            </a:tbl>
          </a:graphicData>
        </a:graphic>
      </p:graphicFrame>
      <p:graphicFrame>
        <p:nvGraphicFramePr>
          <p:cNvPr id="7" name="Table 6">
            <a:extLst>
              <a:ext uri="{FF2B5EF4-FFF2-40B4-BE49-F238E27FC236}">
                <a16:creationId xmlns:a16="http://schemas.microsoft.com/office/drawing/2014/main" id="{C979FA2C-A4B9-1949-99C1-3917AE6394ED}"/>
              </a:ext>
            </a:extLst>
          </p:cNvPr>
          <p:cNvGraphicFramePr>
            <a:graphicFrameLocks noGrp="1"/>
          </p:cNvGraphicFramePr>
          <p:nvPr>
            <p:extLst>
              <p:ext uri="{D42A27DB-BD31-4B8C-83A1-F6EECF244321}">
                <p14:modId xmlns:p14="http://schemas.microsoft.com/office/powerpoint/2010/main" val="1815627121"/>
              </p:ext>
            </p:extLst>
          </p:nvPr>
        </p:nvGraphicFramePr>
        <p:xfrm>
          <a:off x="15661649" y="25384212"/>
          <a:ext cx="7336404" cy="1437838"/>
        </p:xfrm>
        <a:graphic>
          <a:graphicData uri="http://schemas.openxmlformats.org/drawingml/2006/table">
            <a:tbl>
              <a:tblPr firstRow="1" firstCol="1" bandRow="1">
                <a:tableStyleId>{5C22544A-7EE6-4342-B048-85BDC9FD1C3A}</a:tableStyleId>
              </a:tblPr>
              <a:tblGrid>
                <a:gridCol w="1222734">
                  <a:extLst>
                    <a:ext uri="{9D8B030D-6E8A-4147-A177-3AD203B41FA5}">
                      <a16:colId xmlns:a16="http://schemas.microsoft.com/office/drawing/2014/main" val="3092236121"/>
                    </a:ext>
                  </a:extLst>
                </a:gridCol>
                <a:gridCol w="1222734">
                  <a:extLst>
                    <a:ext uri="{9D8B030D-6E8A-4147-A177-3AD203B41FA5}">
                      <a16:colId xmlns:a16="http://schemas.microsoft.com/office/drawing/2014/main" val="118205243"/>
                    </a:ext>
                  </a:extLst>
                </a:gridCol>
                <a:gridCol w="1222734">
                  <a:extLst>
                    <a:ext uri="{9D8B030D-6E8A-4147-A177-3AD203B41FA5}">
                      <a16:colId xmlns:a16="http://schemas.microsoft.com/office/drawing/2014/main" val="493195647"/>
                    </a:ext>
                  </a:extLst>
                </a:gridCol>
                <a:gridCol w="1222734">
                  <a:extLst>
                    <a:ext uri="{9D8B030D-6E8A-4147-A177-3AD203B41FA5}">
                      <a16:colId xmlns:a16="http://schemas.microsoft.com/office/drawing/2014/main" val="1011438680"/>
                    </a:ext>
                  </a:extLst>
                </a:gridCol>
                <a:gridCol w="1222734">
                  <a:extLst>
                    <a:ext uri="{9D8B030D-6E8A-4147-A177-3AD203B41FA5}">
                      <a16:colId xmlns:a16="http://schemas.microsoft.com/office/drawing/2014/main" val="3071135213"/>
                    </a:ext>
                  </a:extLst>
                </a:gridCol>
                <a:gridCol w="1222734">
                  <a:extLst>
                    <a:ext uri="{9D8B030D-6E8A-4147-A177-3AD203B41FA5}">
                      <a16:colId xmlns:a16="http://schemas.microsoft.com/office/drawing/2014/main" val="17504941"/>
                    </a:ext>
                  </a:extLst>
                </a:gridCol>
              </a:tblGrid>
              <a:tr h="261425">
                <a:tc>
                  <a:txBody>
                    <a:bodyPr/>
                    <a:lstStyle/>
                    <a:p>
                      <a:pPr marL="0" marR="0">
                        <a:spcBef>
                          <a:spcPts val="0"/>
                        </a:spcBef>
                        <a:spcAft>
                          <a:spcPts val="0"/>
                        </a:spcAft>
                      </a:pPr>
                      <a:r>
                        <a:rPr lang="en-US" sz="1200">
                          <a:effectLst/>
                        </a:rPr>
                        <a:t>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rPr>
                        <a:t>Monday</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rPr>
                        <a:t>Tuesday</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Wednesday</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Thursday</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Friday</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77727924"/>
                  </a:ext>
                </a:extLst>
              </a:tr>
              <a:tr h="653563">
                <a:tc>
                  <a:txBody>
                    <a:bodyPr/>
                    <a:lstStyle/>
                    <a:p>
                      <a:pPr marL="0" marR="0">
                        <a:spcBef>
                          <a:spcPts val="0"/>
                        </a:spcBef>
                        <a:spcAft>
                          <a:spcPts val="0"/>
                        </a:spcAft>
                      </a:pPr>
                      <a:r>
                        <a:rPr lang="en-US" sz="1000" dirty="0">
                          <a:effectLst/>
                        </a:rPr>
                        <a:t> </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dirty="0">
                          <a:effectLst/>
                        </a:rPr>
                        <a:t>Duration Exercise was completed</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dirty="0">
                          <a:effectLst/>
                        </a:rPr>
                        <a:t>Duration Exercise was completed</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dirty="0">
                          <a:effectLst/>
                        </a:rPr>
                        <a:t>Duration Exercise was completed</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dirty="0">
                          <a:effectLst/>
                        </a:rPr>
                        <a:t>Duration Exercise was completed</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000">
                          <a:effectLst/>
                        </a:rPr>
                        <a:t>Duration Exercise was completed</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938191651"/>
                  </a:ext>
                </a:extLst>
              </a:tr>
              <a:tr h="261425">
                <a:tc>
                  <a:txBody>
                    <a:bodyPr/>
                    <a:lstStyle/>
                    <a:p>
                      <a:pPr marL="0" marR="0">
                        <a:spcBef>
                          <a:spcPts val="0"/>
                        </a:spcBef>
                        <a:spcAft>
                          <a:spcPts val="0"/>
                        </a:spcAft>
                      </a:pPr>
                      <a:r>
                        <a:rPr lang="en-US" sz="1200">
                          <a:effectLst/>
                        </a:rPr>
                        <a:t>Week 2 </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rPr>
                        <a:t>Time </a:t>
                      </a:r>
                      <a:r>
                        <a:rPr lang="en-US" sz="1000" dirty="0">
                          <a:effectLst/>
                        </a:rPr>
                        <a:t>52 min</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Time </a:t>
                      </a:r>
                      <a:r>
                        <a:rPr lang="en-US" sz="1000">
                          <a:effectLst/>
                        </a:rPr>
                        <a:t>53 min</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Time </a:t>
                      </a:r>
                      <a:r>
                        <a:rPr lang="en-US" sz="1000">
                          <a:effectLst/>
                        </a:rPr>
                        <a:t>50 min</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Time </a:t>
                      </a:r>
                      <a:r>
                        <a:rPr lang="en-US" sz="1000">
                          <a:effectLst/>
                        </a:rPr>
                        <a:t>52 min</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Time 49 </a:t>
                      </a:r>
                      <a:r>
                        <a:rPr lang="en-US" sz="1000">
                          <a:effectLst/>
                        </a:rPr>
                        <a:t>min</a:t>
                      </a:r>
                      <a:endParaRPr lang="en-US"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905298128"/>
                  </a:ext>
                </a:extLst>
              </a:tr>
              <a:tr h="261425">
                <a:tc>
                  <a:txBody>
                    <a:bodyPr/>
                    <a:lstStyle/>
                    <a:p>
                      <a:pPr marL="0" marR="0">
                        <a:spcBef>
                          <a:spcPts val="0"/>
                        </a:spcBef>
                        <a:spcAft>
                          <a:spcPts val="0"/>
                        </a:spcAft>
                      </a:pPr>
                      <a:r>
                        <a:rPr lang="en-US" sz="1200" dirty="0">
                          <a:effectLst/>
                        </a:rPr>
                        <a:t>Week 4</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rPr>
                        <a:t>Time 50</a:t>
                      </a:r>
                      <a:r>
                        <a:rPr lang="en-US" sz="1000" dirty="0">
                          <a:effectLst/>
                        </a:rPr>
                        <a:t> min</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rPr>
                        <a:t>Time 55 </a:t>
                      </a:r>
                      <a:r>
                        <a:rPr lang="en-US" sz="1000" dirty="0">
                          <a:effectLst/>
                        </a:rPr>
                        <a:t>min</a:t>
                      </a:r>
                      <a:endParaRPr lang="en-US"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Time </a:t>
                      </a:r>
                      <a:r>
                        <a:rPr lang="en-US" sz="1000">
                          <a:effectLst/>
                        </a:rPr>
                        <a:t>51 min</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a:effectLst/>
                        </a:rPr>
                        <a:t>Time 51</a:t>
                      </a:r>
                      <a:r>
                        <a:rPr lang="en-US" sz="1000">
                          <a:effectLst/>
                        </a:rPr>
                        <a:t> min</a:t>
                      </a:r>
                      <a:endParaRPr lang="en-US"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marL="0" marR="0">
                        <a:spcBef>
                          <a:spcPts val="0"/>
                        </a:spcBef>
                        <a:spcAft>
                          <a:spcPts val="0"/>
                        </a:spcAft>
                      </a:pPr>
                      <a:r>
                        <a:rPr lang="en-US" sz="1200" dirty="0">
                          <a:effectLst/>
                        </a:rPr>
                        <a:t>Time 0</a:t>
                      </a:r>
                      <a:endParaRPr lang="en-US"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82462095"/>
                  </a:ext>
                </a:extLst>
              </a:tr>
            </a:tbl>
          </a:graphicData>
        </a:graphic>
      </p:graphicFrame>
      <p:pic>
        <p:nvPicPr>
          <p:cNvPr id="9" name="Picture 8" descr="Chart, line chart&#10;&#10;Description automatically generated">
            <a:extLst>
              <a:ext uri="{FF2B5EF4-FFF2-40B4-BE49-F238E27FC236}">
                <a16:creationId xmlns:a16="http://schemas.microsoft.com/office/drawing/2014/main" id="{B617EBA5-FC28-E446-9F8F-87A91A4EA4C0}"/>
              </a:ext>
            </a:extLst>
          </p:cNvPr>
          <p:cNvPicPr>
            <a:picLocks noChangeAspect="1"/>
          </p:cNvPicPr>
          <p:nvPr/>
        </p:nvPicPr>
        <p:blipFill>
          <a:blip r:embed="rId4"/>
          <a:stretch>
            <a:fillRect/>
          </a:stretch>
        </p:blipFill>
        <p:spPr>
          <a:xfrm>
            <a:off x="15764943" y="21480250"/>
            <a:ext cx="5969000" cy="3146941"/>
          </a:xfrm>
          <a:prstGeom prst="rect">
            <a:avLst/>
          </a:prstGeom>
        </p:spPr>
      </p:pic>
      <p:pic>
        <p:nvPicPr>
          <p:cNvPr id="13" name="Picture 12" descr="Chart, line chart&#10;&#10;Description automatically generated">
            <a:extLst>
              <a:ext uri="{FF2B5EF4-FFF2-40B4-BE49-F238E27FC236}">
                <a16:creationId xmlns:a16="http://schemas.microsoft.com/office/drawing/2014/main" id="{B133CADE-6078-1140-B275-E60833AAEABE}"/>
              </a:ext>
            </a:extLst>
          </p:cNvPr>
          <p:cNvPicPr>
            <a:picLocks noChangeAspect="1"/>
          </p:cNvPicPr>
          <p:nvPr/>
        </p:nvPicPr>
        <p:blipFill>
          <a:blip r:embed="rId5"/>
          <a:stretch>
            <a:fillRect/>
          </a:stretch>
        </p:blipFill>
        <p:spPr>
          <a:xfrm>
            <a:off x="21935149" y="21480250"/>
            <a:ext cx="6172200" cy="2882900"/>
          </a:xfrm>
          <a:prstGeom prst="rect">
            <a:avLst/>
          </a:prstGeom>
        </p:spPr>
      </p:pic>
      <p:pic>
        <p:nvPicPr>
          <p:cNvPr id="18" name="Picture 17" descr="Graphical user interface, text, application&#10;&#10;Description automatically generated">
            <a:extLst>
              <a:ext uri="{FF2B5EF4-FFF2-40B4-BE49-F238E27FC236}">
                <a16:creationId xmlns:a16="http://schemas.microsoft.com/office/drawing/2014/main" id="{F50406BA-1A8A-404E-A382-23491805B377}"/>
              </a:ext>
            </a:extLst>
          </p:cNvPr>
          <p:cNvPicPr>
            <a:picLocks noChangeAspect="1"/>
          </p:cNvPicPr>
          <p:nvPr/>
        </p:nvPicPr>
        <p:blipFill>
          <a:blip r:embed="rId6"/>
          <a:stretch>
            <a:fillRect/>
          </a:stretch>
        </p:blipFill>
        <p:spPr>
          <a:xfrm>
            <a:off x="29635800" y="6694487"/>
            <a:ext cx="5423608" cy="5110244"/>
          </a:xfrm>
          <a:prstGeom prst="rect">
            <a:avLst/>
          </a:prstGeom>
        </p:spPr>
      </p:pic>
      <p:pic>
        <p:nvPicPr>
          <p:cNvPr id="21" name="Picture 20">
            <a:extLst>
              <a:ext uri="{FF2B5EF4-FFF2-40B4-BE49-F238E27FC236}">
                <a16:creationId xmlns:a16="http://schemas.microsoft.com/office/drawing/2014/main" id="{7DED85DE-FF00-F34D-9FC7-63512A58B585}"/>
              </a:ext>
            </a:extLst>
          </p:cNvPr>
          <p:cNvPicPr>
            <a:picLocks noChangeAspect="1"/>
          </p:cNvPicPr>
          <p:nvPr/>
        </p:nvPicPr>
        <p:blipFill>
          <a:blip r:embed="rId7"/>
          <a:stretch>
            <a:fillRect/>
          </a:stretch>
        </p:blipFill>
        <p:spPr>
          <a:xfrm>
            <a:off x="36242472" y="8093909"/>
            <a:ext cx="4762500" cy="2311400"/>
          </a:xfrm>
          <a:prstGeom prst="rect">
            <a:avLst/>
          </a:prstGeom>
        </p:spPr>
      </p:pic>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1028</TotalTime>
  <Words>2295</Words>
  <Application>Microsoft Macintosh PowerPoint</Application>
  <PresentationFormat>Custom</PresentationFormat>
  <Paragraphs>347</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Times New Roman</vt:lpstr>
      <vt:lpstr>Arial</vt:lpstr>
      <vt:lpstr>Hammersmith One</vt:lpstr>
      <vt:lpstr>Lato</vt:lpstr>
      <vt:lpstr>simple-light-2</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H Adams</dc:creator>
  <cp:lastModifiedBy>Jason N Abaya</cp:lastModifiedBy>
  <cp:revision>21</cp:revision>
  <dcterms:modified xsi:type="dcterms:W3CDTF">2021-04-27T21:33:20Z</dcterms:modified>
</cp:coreProperties>
</file>