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sldIdLst>
    <p:sldId id="256" r:id="rId2"/>
    <p:sldId id="258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57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7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31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07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8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45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08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11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7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3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02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0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51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469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5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2EF3B6-1814-4F9F-AA5A-4C86C277C09C}" type="datetimeFigureOut">
              <a:rPr lang="en-US" smtClean="0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E5B1B2-96FE-47B5-97C6-A8B3727D7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48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lifornian FB" panose="0207040306080B030204" pitchFamily="18" charset="0"/>
              </a:rPr>
              <a:t>How I LEARNED TO </a:t>
            </a:r>
            <a:br>
              <a:rPr lang="en-US" dirty="0" smtClean="0">
                <a:latin typeface="Californian FB" panose="0207040306080B030204" pitchFamily="18" charset="0"/>
              </a:rPr>
            </a:br>
            <a:r>
              <a:rPr lang="en-US" dirty="0" smtClean="0">
                <a:latin typeface="Californian FB" panose="0207040306080B030204" pitchFamily="18" charset="0"/>
              </a:rPr>
              <a:t>RIDE THE UNICYCLE Inside my College Apartment </a:t>
            </a:r>
            <a:br>
              <a:rPr lang="en-US" dirty="0" smtClean="0">
                <a:latin typeface="Californian FB" panose="0207040306080B030204" pitchFamily="18" charset="0"/>
              </a:rPr>
            </a:br>
            <a:r>
              <a:rPr lang="en-US" sz="2400" dirty="0" smtClean="0">
                <a:latin typeface="Californian FB" panose="0207040306080B030204" pitchFamily="18" charset="0"/>
              </a:rPr>
              <a:t>(and what I really learned amidst </a:t>
            </a:r>
            <a:br>
              <a:rPr lang="en-US" sz="2400" dirty="0" smtClean="0">
                <a:latin typeface="Californian FB" panose="0207040306080B030204" pitchFamily="18" charset="0"/>
              </a:rPr>
            </a:br>
            <a:r>
              <a:rPr lang="en-US" sz="2400" dirty="0" smtClean="0">
                <a:latin typeface="Californian FB" panose="0207040306080B030204" pitchFamily="18" charset="0"/>
              </a:rPr>
              <a:t>all those spills and crashes!)</a:t>
            </a:r>
            <a:r>
              <a:rPr lang="en-US" dirty="0" smtClean="0">
                <a:latin typeface="Californian FB" panose="0207040306080B030204" pitchFamily="18" charset="0"/>
              </a:rPr>
              <a:t> </a:t>
            </a:r>
            <a:endParaRPr lang="en-US" dirty="0">
              <a:latin typeface="Californian FB" panose="0207040306080B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fornian FB" panose="0207040306080B030204" pitchFamily="18" charset="0"/>
              </a:rPr>
              <a:t> Dr. Troy </a:t>
            </a:r>
            <a:r>
              <a:rPr lang="en-US" sz="2400" dirty="0" smtClean="0">
                <a:latin typeface="Californian FB" panose="0207040306080B030204" pitchFamily="18" charset="0"/>
              </a:rPr>
              <a:t>Lescher</a:t>
            </a:r>
          </a:p>
          <a:p>
            <a:r>
              <a:rPr lang="en-US" sz="2400" dirty="0" smtClean="0">
                <a:latin typeface="Californian FB" panose="0207040306080B030204" pitchFamily="18" charset="0"/>
              </a:rPr>
              <a:t>HSU </a:t>
            </a:r>
            <a:r>
              <a:rPr lang="en-US" sz="2400" dirty="0" err="1" smtClean="0">
                <a:latin typeface="Californian FB" panose="0207040306080B030204" pitchFamily="18" charset="0"/>
              </a:rPr>
              <a:t>DepT</a:t>
            </a:r>
            <a:r>
              <a:rPr lang="en-US" sz="2400" dirty="0" err="1" smtClean="0">
                <a:latin typeface="Californian FB" panose="0207040306080B030204" pitchFamily="18" charset="0"/>
              </a:rPr>
              <a:t>.</a:t>
            </a:r>
            <a:r>
              <a:rPr lang="en-US" sz="2400" dirty="0" smtClean="0">
                <a:latin typeface="Californian FB" panose="0207040306080B030204" pitchFamily="18" charset="0"/>
              </a:rPr>
              <a:t> of Theatre, Film &amp; Dance</a:t>
            </a:r>
            <a:endParaRPr lang="en-US" sz="2400" dirty="0"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25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fornian FB" panose="0207040306080B030204" pitchFamily="18" charset="0"/>
              </a:rPr>
              <a:t>What I Really Learned…	</a:t>
            </a:r>
            <a:endParaRPr lang="en-US" dirty="0">
              <a:latin typeface="Californian FB" panose="0207040306080B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2092" y="2011680"/>
            <a:ext cx="8915400" cy="4060646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Californian FB" panose="0207040306080B030204" pitchFamily="18" charset="0"/>
              </a:rPr>
              <a:t>The Art of Balance</a:t>
            </a:r>
          </a:p>
          <a:p>
            <a:r>
              <a:rPr lang="en-US" sz="4000" dirty="0" smtClean="0">
                <a:latin typeface="Californian FB" panose="0207040306080B030204" pitchFamily="18" charset="0"/>
              </a:rPr>
              <a:t>Embrace and Accept being a “New Learner”</a:t>
            </a:r>
          </a:p>
          <a:p>
            <a:r>
              <a:rPr lang="en-US" sz="4000" dirty="0" smtClean="0">
                <a:latin typeface="Californian FB" panose="0207040306080B030204" pitchFamily="18" charset="0"/>
              </a:rPr>
              <a:t>Develop and Maintain a Support System</a:t>
            </a:r>
          </a:p>
        </p:txBody>
      </p:sp>
    </p:spTree>
    <p:extLst>
      <p:ext uri="{BB962C8B-B14F-4D97-AF65-F5344CB8AC3E}">
        <p14:creationId xmlns:p14="http://schemas.microsoft.com/office/powerpoint/2010/main" val="135561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fornian FB" panose="0207040306080B030204" pitchFamily="18" charset="0"/>
              </a:rPr>
              <a:t>Thank you!</a:t>
            </a:r>
            <a:endParaRPr lang="en-US" dirty="0"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73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112</TotalTime>
  <Words>45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Californian FB</vt:lpstr>
      <vt:lpstr>Celestial</vt:lpstr>
      <vt:lpstr>How I LEARNED TO  RIDE THE UNICYCLE Inside my College Apartment  (and what I really learned amidst  all those spills and crashes!) </vt:lpstr>
      <vt:lpstr>What I Really Learned… </vt:lpstr>
      <vt:lpstr>Thank you!</vt:lpstr>
    </vt:vector>
  </TitlesOfParts>
  <Company>Humboldt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One Dynamic: Serving Up the Course Syllabus with a Side of Self-Disclosure</dc:title>
  <dc:creator>Troy M. Lescher</dc:creator>
  <cp:lastModifiedBy>Troy M. Lescher</cp:lastModifiedBy>
  <cp:revision>24</cp:revision>
  <dcterms:created xsi:type="dcterms:W3CDTF">2015-10-19T19:30:24Z</dcterms:created>
  <dcterms:modified xsi:type="dcterms:W3CDTF">2016-03-09T21:19:09Z</dcterms:modified>
</cp:coreProperties>
</file>