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56" r:id="rId2"/>
    <p:sldId id="281" r:id="rId3"/>
    <p:sldId id="303" r:id="rId4"/>
    <p:sldId id="283" r:id="rId5"/>
  </p:sldIdLst>
  <p:sldSz cx="9144000" cy="6858000" type="screen4x3"/>
  <p:notesSz cx="6881813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4" d="100"/>
          <a:sy n="114" d="100"/>
        </p:scale>
        <p:origin x="-918" y="-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5E1786E8-760D-4C4B-825A-F8C5AB5F7200}" type="datetimeFigureOut">
              <a:rPr lang="en-US" smtClean="0"/>
              <a:pPr/>
              <a:t>3/4/2016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176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415790"/>
            <a:ext cx="5505450" cy="4183380"/>
          </a:xfrm>
          <a:prstGeom prst="rect">
            <a:avLst/>
          </a:prstGeom>
        </p:spPr>
        <p:txBody>
          <a:bodyPr vert="horz" lIns="92446" tIns="46223" rIns="92446" bIns="4622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90C7FC62-3F3B-4FA7-850A-8EAA291FFE4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108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C7FC62-3F3B-4FA7-850A-8EAA291FFE4D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2897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Leadership also requires humility and the courage to follow.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C7FC62-3F3B-4FA7-850A-8EAA291FFE4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9902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Leadership also requires humility and the courage to follow.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C7FC62-3F3B-4FA7-850A-8EAA291FFE4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9902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624F73D-C49C-46F6-8764-A3F3C459BA3A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64A86B9D-F7B9-43D4-9A2D-12D8D8717CCF}" type="datetimeFigureOut">
              <a:rPr lang="en-US" smtClean="0"/>
              <a:pPr/>
              <a:t>3/4/2016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A4CF018-8F7C-48A6-AEA4-95D78571E5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86B9D-F7B9-43D4-9A2D-12D8D8717CCF}" type="datetimeFigureOut">
              <a:rPr lang="en-US" smtClean="0"/>
              <a:pPr/>
              <a:t>3/4/2016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CF018-8F7C-48A6-AEA4-95D78571E5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64A86B9D-F7B9-43D4-9A2D-12D8D8717CCF}" type="datetimeFigureOut">
              <a:rPr lang="en-US" smtClean="0"/>
              <a:pPr/>
              <a:t>3/4/2016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6A4CF018-8F7C-48A6-AEA4-95D78571E5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86B9D-F7B9-43D4-9A2D-12D8D8717CCF}" type="datetimeFigureOut">
              <a:rPr lang="en-US" smtClean="0"/>
              <a:pPr/>
              <a:t>3/4/2016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A4CF018-8F7C-48A6-AEA4-95D78571E58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86B9D-F7B9-43D4-9A2D-12D8D8717CCF}" type="datetimeFigureOut">
              <a:rPr lang="en-US" smtClean="0"/>
              <a:pPr/>
              <a:t>3/4/2016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6A4CF018-8F7C-48A6-AEA4-95D78571E58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4A86B9D-F7B9-43D4-9A2D-12D8D8717CCF}" type="datetimeFigureOut">
              <a:rPr lang="en-US" smtClean="0"/>
              <a:pPr/>
              <a:t>3/4/2016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A4CF018-8F7C-48A6-AEA4-95D78571E58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4A86B9D-F7B9-43D4-9A2D-12D8D8717CCF}" type="datetimeFigureOut">
              <a:rPr lang="en-US" smtClean="0"/>
              <a:pPr/>
              <a:t>3/4/2016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A4CF018-8F7C-48A6-AEA4-95D78571E58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86B9D-F7B9-43D4-9A2D-12D8D8717CCF}" type="datetimeFigureOut">
              <a:rPr lang="en-US" smtClean="0"/>
              <a:pPr/>
              <a:t>3/4/2016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A4CF018-8F7C-48A6-AEA4-95D78571E5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86B9D-F7B9-43D4-9A2D-12D8D8717CCF}" type="datetimeFigureOut">
              <a:rPr lang="en-US" smtClean="0"/>
              <a:pPr/>
              <a:t>3/4/2016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A4CF018-8F7C-48A6-AEA4-95D78571E5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86B9D-F7B9-43D4-9A2D-12D8D8717CCF}" type="datetimeFigureOut">
              <a:rPr lang="en-US" smtClean="0"/>
              <a:pPr/>
              <a:t>3/4/2016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A4CF018-8F7C-48A6-AEA4-95D78571E58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64A86B9D-F7B9-43D4-9A2D-12D8D8717CCF}" type="datetimeFigureOut">
              <a:rPr lang="en-US" smtClean="0"/>
              <a:pPr/>
              <a:t>3/4/2016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6A4CF018-8F7C-48A6-AEA4-95D78571E58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4A86B9D-F7B9-43D4-9A2D-12D8D8717CCF}" type="datetimeFigureOut">
              <a:rPr lang="en-US" smtClean="0"/>
              <a:pPr/>
              <a:t>3/4/2016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A4CF018-8F7C-48A6-AEA4-95D78571E58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image" Target="../media/image5.wmf"/><Relationship Id="rId7" Type="http://schemas.microsoft.com/office/2007/relationships/hdphoto" Target="../media/hdphoto1.wdp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295400"/>
            <a:ext cx="7924800" cy="4343400"/>
          </a:xfrm>
        </p:spPr>
        <p:txBody>
          <a:bodyPr>
            <a:noAutofit/>
          </a:bodyPr>
          <a:lstStyle/>
          <a:p>
            <a:pPr algn="ctr"/>
            <a:r>
              <a:rPr lang="en-US" sz="6000" b="1" dirty="0" smtClean="0">
                <a:latin typeface="+mn-lt"/>
              </a:rPr>
              <a:t>HOW I learned to… Build bridges of understanding w/ five houses </a:t>
            </a:r>
            <a:br>
              <a:rPr lang="en-US" sz="6000" b="1" dirty="0" smtClean="0">
                <a:latin typeface="+mn-lt"/>
              </a:rPr>
            </a:br>
            <a:r>
              <a:rPr lang="en-US" sz="6000" b="1" dirty="0" smtClean="0">
                <a:latin typeface="+mn-lt"/>
              </a:rPr>
              <a:t>Dr. John Johnson</a:t>
            </a:r>
            <a:endParaRPr lang="en-US" sz="6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March 4, 2016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219200" y="381000"/>
            <a:ext cx="6705600" cy="6858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marL="0" indent="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None/>
              <a:defRPr kumimoji="0" sz="26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None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None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None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None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None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>
                <a:solidFill>
                  <a:srgbClr val="FFC000"/>
                </a:solidFill>
                <a:latin typeface="Impact" panose="020B0806030902050204" pitchFamily="34" charset="0"/>
              </a:rPr>
              <a:t>HSU </a:t>
            </a:r>
            <a:r>
              <a:rPr lang="en-US" b="1" dirty="0" err="1" smtClean="0">
                <a:solidFill>
                  <a:schemeClr val="bg1"/>
                </a:solidFill>
                <a:latin typeface="Impact" panose="020B0806030902050204" pitchFamily="34" charset="0"/>
              </a:rPr>
              <a:t>un</a:t>
            </a:r>
            <a:r>
              <a:rPr lang="en-US" b="1" dirty="0" err="1" smtClean="0">
                <a:solidFill>
                  <a:srgbClr val="FFC000"/>
                </a:solidFill>
                <a:latin typeface="Impact" panose="020B0806030902050204" pitchFamily="34" charset="0"/>
              </a:rPr>
              <a:t>Conference</a:t>
            </a:r>
            <a:endParaRPr lang="en-US" b="1" dirty="0">
              <a:solidFill>
                <a:srgbClr val="FFC000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smtClean="0"/>
              <a:t>WORLD</a:t>
            </a:r>
            <a:endParaRPr lang="en-US" dirty="0"/>
          </a:p>
        </p:txBody>
      </p:sp>
      <p:sp>
        <p:nvSpPr>
          <p:cNvPr id="52228" name="AutoShape 4" descr="data:image/jpeg;base64,/9j/4AAQSkZJRgABAQAAAQABAAD/2wCEAAkGBhQSERQUExQWFRUWGBgZGBgYGRYWGBwXFyAYGRwdGhwcHCYfHB0jHRgXIC8gIycpLCwsFh8xNTAqNScrLCkBCQoKBQUFDQUFDSkYEhgpKSkpKSkpKSkpKSkpKSkpKSkpKSkpKSkpKSkpKSkpKSkpKSkpKSkpKSkpKSkpKSkpKf/AABEIAMoA+gMBIgACEQEDEQH/xAAcAAACAwEBAQEAAAAAAAAAAAAFBgMEBwIBAAj/xABDEAACAQIEAwUFBQYEBQUBAAABAhEAAwQSITEFQVEGEyJhcQcygZGhFLHB0fAjQlJicuEzgpKyU3OiwvEVJCU0Qxb/xAAUAQEAAAAAAAAAAAAAAAAAAAAA/8QAFBEBAAAAAAAAAAAAAAAAAAAAAP/aAAwDAQACEQMRAD8AfFwWwVLa6zIkeuhGtWbPDGLEkqT6ARFeHHlRLFVn+GSZ6T1+FAeKcQYtnFwhOUSDJA97Xf7ooGZrSqZLRO+wH1oZxnjdtUyqwJYdQSBzpLx2KzNrcJkQZiI33qnctlSp3LHbfTl5kHWgOnEaFvgBzk6aVAWmh63iYDCCD4p0+AFWxeoOmNCuPz9nueg+8Vee9VDiz/sLn9P5UClZqvxRfBp1qwz1HxSyBb67UFeyP2OnJm+6ryNKz51VwCzbP9Z/21YvNFr5D5igGXnzMTy/CvVt8zufuru3ZmB1P0FSxJ+6gjtqRrRAqGX6/r9c6qASwG4BgDq1WLbkOwbWD9DpFBBYSGHmq1dcTyqpZPiX+kffVi4JO9B6qmhOPQ5215iiZEc6GY6M535UFZwaKcOQnahzNsKv4F41H6mgtd3lfUkyOXnQq5fy5l8zv+t6I/aZ3AkaUPuPLHb3jrAoPLFy46MAzFVGYjeI0nWjfAxmXKWiTpB8XUfWaBLc1H/ijHCHckFRJU+KOYPx8+QoCOOtlXtqXPhBBgROkCOXL9TUDtqI3mueMYkll94Q0FiSRtt1gVxhr8nNEgRE6ST+HWgMdmcTd+1WfEZ7wRJjrWu2O9y6tr61jPA8I/2vDkkD9osyep/vWyWsITJDCD6+VBbwmMgssyzOYEzpp8hRAWfM0Ft2Rh1vXzDMB4RsJidT+PIVn9zjuIYljiroJJMKQAJ1gDkKCHizJJMkgHU5pbN1HjJ09BUNzDI1rNbumMwO7aFhB3J3IqOzfA3VhynRpHmJ0MVMb+GuEq9k5m0U2zDT0OXf484oK9/AtoQZ05mY+UfjXmDZs4VmAVc0NIgExqD5bx5iqeKvFWi3ck6jxZR4RsSeZPQ1Gb0qFlSBJnWJ9PzoDiYhJCr4o3I8Wvwr57o5A+p3+AFBbd6Nmkae6D+VTWrhidvyH3UBHvhyB86h4hrZuf0mvUWIAEzrznX8aix7/s3/AKW+6gWBHSo8dcm0da+DaTXOLA7tqDzhb+A/1D7jXeLfwqvofp/eq/DG8Lf1L+NS3BJA/lFB7YT3j0EfOvUXSelXrdj9mx6n7qgVP2fqR+JoKXehGWen1P6FdYW9NzyPWu/fW6ANQfpoPwqFrZW4p9PpQSj3ln+EffVi0NSagb3hpsI+s1KXoO4nnQvH6XD6CiJunUaaUOxznOfh+NBBcNEcBbBBmh7XDFX8AdPhQWSpB0Gn50PdiGaROp5xVu5g886kHlrQ9b7KxEydjsBHMH5UEuHeeUiY3G9XeE3WW6EVQWYxpBaeWsaCd69XBB1z2mCiJKmRtPz2r7AEW2V2cCYJIAbczof4qCxjcJN22XBly2YDZTyj4a1xauqzHM0Abb5fn+VQcTuF7pUuCN5MheuvQ9TXGFw9y4Auw110iPzoGPgZV79siSmZSG2nXb8fhW1YWyoIUT+hWFcLvAYmxaJbw3EBI5gsDtW2Yni9myQxYDYSxAEbf3oBvbLEHuWtru7gR/KACfn4R86RvsT/AMP3U/doLIuWUurucpJ6hx/alvKKBSt4yNWED11Hz2FQXLneklFhds50P+XqT1qnhr7PqyTzClgEBH8u7H1ohhsaM0XiVEawk/if0aC+3CLaqh7rV8x0IPuxzJ9daoPhwhkK6/5Z/WlFDDWSVukBWGXLl91g2+nVBrUOFuOTOriNCykwToJy0FRrskglp5jwqPSpFsE6kxrGprzE4S5nIYNJ8jz56j7xX17CgZddp57mg7uYgSden00/CosURkb0P3VECBtvXNxvCfQ0C+u21d3rihDMQRHSo7CmBXHFX8AjrQfYe6DKgRMHTXapZhxrQMXCG3O9F7Us5J3+Q+lAZ74FYFR4xgtpegOv3VHZMdKj4jd8Eab/AJ0FG9eVRIO+/pVazjwLknYVJj7jMNdlMAR5UMuDWgOXcSM4nyA89qs70PuDxrRHNPKg47yKGcSJzjXkKJsINC+JnxielBXc0R4Y2nyoY1XeH3KA8Lyil7Ex3pJ92eXSrpLH3AJHU0LulsxmCfLagYMHdUj9j4XBJYattrz2nUf+au4azYcoyqpfnqyxl12A68/Sl3ht91uKwDEjoJM7GKuY3iXiBAMiCQRB2gzB0+FBBiLbJdIufusQRqQAD5b0U4fjVa5CBhm94TC6iDFVbXEO8LNc8BNwNKgZZPVYj9bUVW5LKFRHTN74USTvHVTGmvSgq3bxJm2hVrR0aAsoNRJO7bGrWP4ozKxZ7hVgGylplzOp00mJjptVXF4F89zu2ygtpr4SOfPWPlTBwjs2mLdRbsv4SovXM0jQa76a8o2oDmB4obWFc3iQnd4QiDn94XJ0nTXT4UP/AP6vD/xt/oP51a9oVj7Nh7NhfEjhVJIWf2UsNhJ96NelZ5HlQHMpXw3VHTNuPif3T5Go8izofkZFXPtTMWK+4BJO5n3QPI+VD7uCBOoE+UfhQFOGWlFq8QYZcpBB5k6HKTlaNTqNJqG7xe+Pfuuyn+pY9QDEVHg+D+G4QScoUkg7Syjn5moL4caP4umtBO2NYg+NhO8sYNQqCekVxYwomGG50jXXlpUpxNlWNvvVLAx4QzD/AFRH30HYWBXLnepL9tl0I/uPKo+7J2Un4GgBWrmlQ8UPgHrXyXK6bUEUAzD4F7hORWaNTAJj1PKiosshIIIBiJEfEVWuXM7i0rFbSyFA5kAwxHNmIEnz8gKO8J4naXh93OM1zOgtbQp3YxM7Cgn4ZgVaO8uC35bt8p0+JplsdhsNfUAXrgY+SH6dPjWafaTmzTrNaP7PuLBmANAF7V+znE4ZC6jvrZYHMgMiZAzLuNSNRIpVbgoHv3banmsliB1OUEfIk+VfqW2ivbggEEEEHUEHQg1+bu2/Z8YHH3LSz3Zh0nXwPqBPkZX/AC0FfHcOdGQsPCdmGqnTkfwqVhrpT12fSze4O1lyhvZTkllBzLBXcjrHwNZxdxIUw0qRuDIINB02NBOU+E/ShmNvktB5aTUmNvSBzqkKCRqtYe5lBJj+9S8PwqLba9d8SghUSSMzxJkjXKogmNTmA60Y7O4oXbjWylrIbdw5cqgEorPvEzpA1nagEYfiUfn/AGrgXvFmTQ7iOtM3HuwYW4vc3bYR0DEM2qE/u7En7xtVjA+zPOP/ALST0CMR85FAv4bjjKQGGYaA6nrJP66V7xPiiOSQCW/i90a9QKYcf7JsZbUtbyXxGyEh/wDSwE/AmlbCcOdmdTbaVkFdmBEbgxFBPbwxa33l14tg5VCgZmYDUKPIRLHqN6YOzF61eYWsuQMMu/1PKfPzpY4ljCCqEZMigADqdSdzqd5o12V4taw+MtXINy2GHvgT6wNNNxqaBk4l2fezdfDtr4ZiZ8BkCI8g2nMitR4Jw5LWHCrpoASFCzGkwNKG8RuWTil7y3mW/a/ZXQV3H/5gaa6ggk7sBRFboCoozy5AAyFo5nMdhHrQIvtcthfs8dW9NhWcVsHtN7N3L1hblvO7WyPAqSSDoToZEelZEcK/8LfI0DtgMdhVtBSREQZ1kn061MbuCJGqj4MZ8gOdJNl4fKOZA6eU/f8AOpcRcFtiwYKEBInkYMfGY06igO8c7WYXDXSlm2Lpy5XX3UmVME7kgry+td9me01u+SLmGt9PCOnkfzrOe5zPl5k7nTfmZpx7LYsYK7lvKqvaYtlbUuAGBAIDDcSBrJ23EhY7acawwsFMMmS4zZXOXKQsGQNee3pPWkXA3QjhtYGpj9enzpg7a3Ld269203huOWAIYQOkMqnSRqBzpXV8jcm67wQdx6cqDY+H9qjjLEoEtPZCquinOW8IWDzPl0naar2+3NvDpkvZrlyJLAKFhtsvOPXXQ1nPCsRy5ToN41kfHQa+VNXaa9h7uHtsFP2ru7eaCxGruNQdyVBY+o11oEi/jz3jFTAkn1ojw83L5yrae6TpCIzN/wBIkUE7uSfWnj2X27wvk2LltSurLcYgFSDLdDl3OoMbUCmcITiO7lh4oMiGEakR1EH4ip8YAAoVSBvqxY69Tt8gKI9rUuDiF28Si3M4eU9wkhSHWZlW97/NVFbzXrkEKFOY+EREAtG/lGtBSmmbsW7C5oDEigicTFpzltW3jmc0/WmDh3tCvWx4bVox1z/nQbbwfFtkE1mftnwhuYrC5JzNbcafytP4tUGF9tWJGn2aw/OB3imB08R+6pOMdr8NxNCCFw91bZy94de8zANbDRBRljUxBXbqAXszwW2W/aYxlgFslljmhYk5tpA1hc0xy3oR2x4EbDBmvm8WJBzqyONMw95mkEHroRV7gd/7PiiXUo6CAJIynOocMOcpnBGu9WfaTwgYZMPbAA8V2I0lQLepHqzfOgVrHCC1g3Z0B28hz+elGrHZ+wF/aLeLx+6VCkkSNxPPauuFicCfQ/7jRXGXhouswhB8itAGbBA4ZLYTVc7SouMzMxUbAEGBAzQB4SBJBr3BYtsOhZlAutlCSuVkVAVnqC0/SelEMbhidgcpX4ZgYJPwK0v4u+dVgRIjTUBQQAD0119BQfHHOWzSSfWnLstxrUSaRJq5w/Gm24IoP0dwG6GWgPtG7H96n2zDqBirAzbD9qi6sjD97SY+XPQP2N7R7SdK0eziwyzQfmvH2rd7EpeZQEuMrFbYFtQj/wAIGgyzr6HnXGK4etu3bylWKrDkGQWMkn0BMfAVFxrDC1jr9kki2l64ANTpmYgD10FFbmGtW0Ysok67aieQ6bxQO/YjGrj8E+DuH9pa8dljuCNo9NvQ02cHxz3FNu44F23ozKTPimHWQOW8j3gaznszwO5Ywq8SsXQ/dv47YGotjQyZ35kRsZpo7VdoEwndY62CyXx4YJ9+JdD0DDX+pSeQoGr/ANKvIhL426YlvdtrpvHuzWYYr2n2Q7juy/iPiOWW13PrvTD2o7Q3PsV24yXEe5ZBAfTKrQPCBsYJmddBWNLhWIB/P8qA7wvheId1Y2Lw8Qmbb/PUVDxLhd9mZjh74UA6tbcAATJ2jzk05H2kt/x7Y/ps3G/3KtU+Ke0thacC67swKhTZVFM6GT3hMQTyoFK3glcXHbxFe7URsCwdtesBCsfzeVWez/ETYuywLHUeFil1QdSbTzr0KHcfOqXBsSbQzEZ0uKVddjAJgqeTAgEH8CaNcD4bh7hZWuWjIbL3jLaIYiBIYzIMe6TtvQT8et3buEuObjYmzlBtuSzlXUpIIaWtuFzAqTEGddwjJh5GYhgkwWg5Z9dqZrwvcOxVtneWKBjlzazKy2gDSNZEggjU0z8Jwti8TctBV7zS5b/ccHcATAJ6bUChw3CYdEF3vBebUGwM6kRszGBK9QPLqYsYd1Vi+Icxd7snLGYJBJ8lEFQJ5bbVd7WdlLNq5buWQUUwLlsZmZOTOqnUrvOuhgcxTngOBvisG+HxTWQLDBg1lld1DZhDKJGWG2kEBRMRQIOP7B3EtC/h2GIssCQUBzAL70rv4ef4QQK3ZN7q3le0rFgQNOc6RJBAnUSR1ppbs3xDhWd8M4u25l1UF7ZtkGGe2fQ6jaCJ60eHcYWzcwuJw4yq14rctbhPdOQHmINwqTrBE6iSC9x3EBnuXNYZtAQimOhCALvOoAmJgExRTs32Fv3sPcv23tlkXP3M+IoVMkNsDHLy3Ffe1HCJbx9xQCM1qywAgDOyrnJHmQfjNB8Dx+4Ytl3UHwkqY0J5qN4nagMdn+xbYtHt23ti9GcZmyyRyXTb86r8P7NNcvNYQE3FIDhlK93rDm4fdUKZ8UwY03ioWQ21e9avhTbYZUOdbhB0zKQCsdRMieddYjtLexAGdo1zNl8OZ/43/ibzO3Kg1bjXY7htvDMyXBZKCTcln0USZXnIG3/ikDhnDcLjUuW1UJc7y41h1Pi7ttUD9dipB59AZpg7JdorndZCysrDKQwzAcoYNoQwnUzPwNA+2fDrVnF4Z7cYYsviKQFGQkTkiZIjfeKAIquzlGvI/dLkUnMCyvCAISoZgpaYaIAMVW7W8UuYjEFrlwPCIEgABUKhwoA2IzGeZM1Yx2Ktu9t9UIIUsNVgGZCmMu/XroKeMRew/wD6Vfw+IVbVyW7o5JK3EJZVLqD5KWJ2Y8hQJfDcUFwcGdm2Hmd6s8axwthW3bu0gfD7qXLOKaAknJuR6a1A7k7maCaxxe5mYsc4I2JMabRHux5cqsjBXc7K0SpMgmdpMSKk4dwlGsG4Zz5mC8lgAfWT9K7Xihl7r7sSdDrmIOnzig4wlhLhKm4tq5MAXNEP+fYH+qB51cxvZfE2QC9l8p2YQyEdQyyCPjQ+zggyePeZPqav8G7UYjB6Ye4wQnVDD2iPNGET5iDQH+y7MD+FapwkvlEggVjSds7rIUuErLEm7bt2w+VtSuuWBvBBBE+lOVjtxhsTetM165bKjL4rWVQ0sQQwumN1Bn+GgVMXgrX2y9dxgvWe8a7cszbKq58RSWI92cuw5jal7ifFy+2xrUeC4S1ieFYuziWIs4e4z2r0TlQS02yR4hmDrpuGisjsYkIZyIx5ZwWj0ExPqDQPHs27SDCXLgvFThroVLokEgsGysF3YQCpgHceVGey9lLrX8FeVrdq8pbCveEeAFspVW0B5yN/lWbYq4H8Y3OvmDzFFMT2ivYgWjduM5tjKuYzA/Q+lA3Y/DXL6thb1xxcRTbBYlhpGjDmPCpzb79ao2exl0KBms6AD/EA29RNe8Nu97laTnWAfMfun6ZfgOtMgsE65T8qDNMbes2IULnuQCeQBOok/HagGJvlzJjTkNBX1+7mYsdyZrwUFjBYwgFNxqREyOvw/Kmn2b64tHaxcuoquJRC4UwSCeW0j4ilfhd8Jetk7ZgD6HQ/CDTngu0As3GJuErm8KquYAdPEQAN9qB/7V8BTE4FXuWiG71nJYeNEYEanddk002FZnc4Pdw2W7hjmBP+HOZvQD97ban0+0INh7lo4e66sjKzSvgDCMxAEaTOpFLGC4sv2mwvii2pzxAnvhkPxFstB5Fh60EOK7W2cXh+7uArcYZe8G6AeKT/ACyIjzqh2e4jiOGOzDKyXVZQTLW2B+Wu2h+tB+0PDRgcV3du53mUKwbSCG8QBHLwlQQec8qmsceRViAUcw9oiV8yp/d/UUGm9h+1a3C5dyAIXOxkAzOv8IIyj1zUK7bdnTaLYhEVVdlL92c1lykuHC7o8B1K7HPIO9U+zd+zgr19BmuWGkOwEXLcwA4U6ssHlrB5088ewNq5wnENYuC4htZ0IiPB0A2O8jlQZT7RGN3Fm9IK9zhp8S5pZJ0WZOoMmNNDzoDwnCZ7qhidlOnnl018iflXHFbxZkYmT3Vv/plf+2usG/utJOXRpY6Ae7EagDy5gdaC1xrDm0zW3EbGRzU6qY5ToYOtCrV4DepL1zMSzEsxM667/hUBSTFA18KvrdCh+9uODmCK0swUgkQQSx3Ijz861O92YscU4daEwYLJdAAZbh94FfUQy6ar1ANZB2IUJjrDFlQI2ck9ANR6kTX6E4LdRwXtkFX8Ugg+LYkkc9vlQYnxvsc+HsXc7BbiJ3oUAktlcI+vIQc46g8qHYew1/hrAatbuoRr/ESv3sK2L2hdnmv2TcT3kS6rD+K26kEeoYI3wNZJ7PVW732Hue5cXXWP1qBQLJs5M0+8NPQz/avsBbDPDTlGpjQx0+NHe22GtWXt2rLW3XJmJtknUkgAkkyQBy0g0uYa5DeoigOXsblIyIQg0XfL8z5zXBw4JzFAnXmT+Ve38V/7cDqp08warHiOYa/TegsXDK6VWsYs2biXIDBW2IkEDcEdCNIr44idADFfYu1Cy3wFBpPZPgvDscV7uMw8RsNmDgA7B82W4vkVzRuedVvaTi+5vW8NhsOiLbthjCAjNc8hzhRqZpM7EcZuYfFWu7/euWwwgSRMRO8anTY6TMU8+1XF91xIOQMpwyEbnMys4gHYHX5D0oFLF8QuDBtbuEkEqE8VxZKmZZSYIUZgBAEvJkgQtRVviHE2vEZoEbAVWigmwjcutfWvC0HY1CjQQas3xmGYfrpQGuB8TNq4pOwOvmp3/P4VqCYqQCAhBEg9QedY1Yu6A8xvRi1xt1UAEQAANOQoE5W1qUVEDXYoJbV7Lm0UypGomJjUdDpvVvAYxi2VnPiBUFixAJ22MjXnrVfC3FAfMmYlSFOYrlb+LTeOhqThZHeAExOk6Hc+Yig1DBdqrScKbDFHtsEykkgrIjM2bmG8Qga6xpWcYTiObFd4s+IkQATpED10HpTVwzgVtyzd/cFxSCrSDy84Go0IPWkF0yuyjSGI+RigM9rcE/eC8wEXROhmCoAIPnAB+NAYp/4Nhbd7AvavhhPiW4QZVlmCSeR2g7z8aQX302oGkXCcJbxOqlJtM66tmGqhhzUrAH9J9KMdkO3S93jcPeyWhiLTd2VGW2L2Q29QNFz+EltpGu9LvZiGzWjmuC4jjKo/fKnLJP8AMAYH8J6VH2j7FYnApae+oC3R4YIMECSDEiY6Ggg4ojWgtp0ymATKjNINyIaPdIbkYOlVcOogkT01qEYgtAZiQIAkkwByHQeVT94AoAED8T1+EUHBPSu10GnzqBevX7qlS7B0Hz1oGjsnZBY50N21+8FBQjNIBVs6tOh2B2Na32Y4ctkpcQ3crqVZLsu6a6DPGaBEQ8+RGoKd2Z4Rbu27RYIUYFyIhs491WEagb9DHwp/tMqhYZwBAgTGlAx5QfOvzTwHFLYx7ldFz3AubQRJyz5aCt541jiuAxDqYZLTsD/MgJE9RoPUE1+cnxA7tyUlmuCGk+HdiFA5Gec8ojmHHHcX3t+4/UjYBRoANANANKHgURx2BchroUlAEzMNQC2gkjaY51UbDwitmUzJyg6iDGo6846UHqXyAQdZ586kS4uUysnlyHL+9cYKMwlQw10JIGx1kdN/hXV/weGVJ3kf+BQSYG+VknblPX8qjxGILtpqTXVqwX1NXMOgRlYAeEg/Ig0DH7NuAzi7b3YKq0hARnZh7vh3CgwSWgaVp3tO7CjGYc3bSj7TaBIj99NSU9dyp66c6TbPbBEYlL6qCUYqFVdJEjQDxROuvStm4fjFvWkuIcyuoZSOYImg/JS13NP/ALX+xYwuIGItCLN8mQNku7kDybVh/m8qzxzQdA1awrwDI0/Gqi1Zs3NPSgkwy+OBz5datdyelVFuxrVoY89DQAJ1qVnkkwBJOg0GvSoraSa7U0FrDtbyXMwYucuQggKDPizCNZFR2feGvPpP0ru1bQo7G5DDLlSCc0767CN/Oq5egeOD8YchD3mywMw21JhTsCCxMQJpQ4xYC4i4Btm3Pnr+JqG1fOgMx5VHcG2kTJ/D8KBw7KY1rQJ7+29kD9ojSsBtPDm/e10ilriPDzauPbJkqSJGxA2YeREEeRFG+x+GXNnZLgERmBhDP7rHkDzmR1qp2mw/d33QaqrHIDBIRgHAkGIGcjSgF8OulLqsHyAHVgJ056c/StgtcKw/GcEA2ZHtArZutBYf1AGChO40jlFZCMM2TPHhnLPKYmPlTV2T7Qle7QW7p7tg2a07DSR766iIkTpyoFXjPCXwt+5YuRmtsVJUypjmDVbcfKnf2lY9b+MYBFXIIcqILPuSTzI0HwNJyYegksYflGYnaJoja4BcYE6TEhRqSdBqRoN53qrw/EhGJK5jGmogT8D+FaRwvGKcNNy0BdJW2tuWE5pyMCSTBU3JI5qvSgn7D2LF1BNs2b1rRwpOUxKzBPhMg/GnLFYkW7ZgnLBJLHkOZ6D8jQvgHD+5Vmc5nYyx6nkP11pR7fdoJjC2zJYjvcvTkgjrp8PWgI8U7cluF4g5f8RjbQH/AIdzMoc/6W+JFZRcP7Ef8w/7RTN2oNxbao4VAABlDITyIDKDmWI5il226ZArCSWJ6cgAfnQFOzQNyxjkHOwX5692yN8dp+FLsa/HanXseDaum4FQqEYOuuYqwgjU7xzoX2t4NasuHsZu6uTCtuphXA81ZHVhOvvDXLJANaWWlRA5c4Hy1NSfZssEiasWlyj039f7V22JAGu/Sg9UbV0RXQECuDQNnYHg9m87m4ivlVtCBEkEDSto4FaNuzaXpbQHlrH31kfsysT3x9NfnWt4LEhio6R9BQUPaHwkYrBXLES7gm1/zUBdQPNgrL8a/NRtEV+me110m2nd6vZu2bxUb92r5WPpqfka/PXaVAMZfgZQXLAdA/jA+GaKAVFWbPuEdNahFWcL70HY6UHAYCJE1wX/AFNEMVwQqmcMGE6jWaGdyehoIfsp7vNy3+A0n61GrCDMk8jPznTX6VeuqAhAMiAPTb8qoRQfTXwNfV7QfZq8I2Hr9a8Ncjeg0Lsxw9MgLW7kquYJvmPULsep0nzpe7TXpxDywc53YkEHRiAAYA2CjTlmii3YrtCEK289u22sF5VdJMM50WeROgO8CrOP7EfaMPieIW7moLObYX+GC+s/1MBrpQK/ALJuXDZ3FwRvsRqG+H3E17h71zCYgypW5bYggllII03Ug/I1RwmJKOGUlSDuDrB0+4mn32h8CVsJhcYrMWcLbcsQZ8JKGQByUjXy6UC1wl0vXbhv5mlbjs4bUFVZpMg5pIA+NUcJhyVZtPDE+Zbp6VWt4gorAbMAD5wQfvA+VdpcIEfH4mgv8C4d3uKS3/EfoNT91aRZwgdluFV/ZKFBmJ1nQ/6vwpI7K4wi6brMAbaHxGNAYXU89466018J4+uLY2bDLbvAgWVuyqMYPikA6jU5TE6dTAEu0vaoYdBaUqLzwFBmEDaZ3jX0G8Vm3/puI77xQtwnMveMF7wzPgc+B55QYPKo7ve2MRcGIUm6GIfNqSes8+oPTam7s72sVbZtu6BCf8O6ue15+GDAPlQEO02Gt4+yyTesY63Fz7NfclSIJYWZ0MjUa8oisqnUVvWL7M4TH4a04YWnQFbN1SBADMFXkGXoNxyI1rCDahjyKmPlQGuF9pLtlDasjxvlAKSZ1GhSDJMRpBNNnaLhrLwq2byhGW7b7u3oWVYaA7bzGbTlm8qUuyt82sSHSc6q5U6zmCkiIB+7rTJ2i7SHF4VWLIjd4M1tTJMBgGIjTnt1oEu+/nrz9TrVc7jr86vYi0GE7Hr1qtbUq4n4UF9Wka7868KV6mugBJOkb67U08L7NI2zK10e6lzwBm5BU95ierZRrQE/ZgIt3231UD1hjTpw7Hlcbbw41Itl7p6E6L9ZpO9nKf8Aur9r9wxcHpMg/JqLdkMUbj4vG6ftLxVJMAIgOXU8gNf8poDlzFs/Fu7AaGw5RzyygFvh4rg16pWNdvcStziWKZPd7wqP8gCH6qa1vgfG8y4/HASltSLbGZZbKkrE7LOvmWNYTcYsxY7kkk+Z1NBwRRPCDMnmKHg1e4c8TQErOqkedUCwGmXbSiWHP1NdNb11OtAtYpxAAM/CPn51Tir44NcP7pHrA+81TZeVBGa+ivWFcgUHkVJZTYxOtcxVvBYgBMmxNxGzaaBQ06/EUDlw58Bas3WW1fXEi1dALmU1UqQNAJIaPjVLg3Filq+gVmBRmVMzJyhxA3gax/L51U4pg7ypeF8y4s2rg1zeG69sgz6NFQ8Mv5QlwboRP3H6UAJYBEieo2n41p97FW7nArls3VdVe2bRnxznByOu6uBnB/dI1B3FZvjrWW4yxABI+HLfyir+HwFz7K96D3YdVnYEkH7vxoBVy6JjpXSvpFRW7cmeVWGSI2M/ozQaR7KeF4HFZrOItBr6nOss+V16FZykr0jUHyNDMN2PxGC4vh0ZZBcsjDZkSSWHSBuDtS3wjEm03fLeFprZlSMxcnX3QBE8tSBrVzhfaW7axn2lme4TmUl/E+RwVnX94TIG2kbGge+3nZS7jrv2jDlHYIB3UZHIWTIMw512MaQBNZvYwrLeFu5FkhoY3AQFK7yIJ06Qa1zgfHO9D4pbZX9y34SiEndgCSY5kyQIiaqdtuF93wy9AJlkPXUusn+/nQKdjjD4lcZbAFy3bssbIZRKZGDF1AgKx8Rka+KKWbGBZjeEaohc/Blnc9DTj2Awxw2MuyR/9VXBOoi4bDCfg0Us9prgXGYggaFiY1A8QB+UmaASh6TVgYpiMpOkAbDkZ3iaoF9ZGlXLL5h58xQWAdK+v2xAnp9a8Vq8uPJFBNgx41BbKGYKSOQMa/rpRVMA+FxVxWnvLSM6kcyq51PpQyziwLN1SAS4SDzBRg2nwkU19qPE2BvkT32FynfVlDLr8WHyoC3Ylma3jL6rqLLBNNczyYnmJPyAqXiPBsuGwmBS4iOwzuCfGc4IAAHUZ5M7GmLsRw04fAW86kmDcZQJJmSFjmSTEVZ4B2WIxTYzEgC8/uqWDZBsB0ELppPrQBu12ETh/Bbllfeulbc8yWMt/wBKtWLRWte3PiInDYccs11vj4F+56ykJQcBaJcOs6SBvpsD+tKpBKZOCYIlATBAYEEfGQaC9wrhZ0J6afr0oivZiRJAk6/OmThPCwwWB6n1pot8NSB4eQoM0w3ABeST3fMaxy689d/jWc8fwPc4m9b0hXIEbQdR99aPbwOIzi0udWA8S7e7GvxUr8qSO23DbljFEXZzOqvJ1kEZf+0/KgAmvAK+NeA0HQSdBV77GGwzMoE22UseeVvD8gStVcIZdR1MfPT8aYuxWHF3EHDkgC6pUztoJP0FA2dsbdo8FwuIJi69ixYH8wGRz/p7tvn50l9nMJnQgnSdvXSp/aBbuWrtnCu+e3h7KrajQZTMk/zEjU/yiueyrARQV8dw0vcVZ1Eo7cgEk5j/AJR/01e4/wARBsWMPbkW0XMV28Ta6nnAPzJr17BF64k/4rRvAGxEnpmG3lVPieGKYi5bJkIYHSFgbUAQ9OlfDzqzi7e3X8TUKW+p+XOghEk6Vaw2cEQA2uxE6nyrq2oHpVnBYzumzKAWGxPI9R50GtcVv3MPwlNMt+8qWLSA6q1wQx/q1uemeOtP7YBGQJcRXEKHUgEHbkfMTWT9je1a3WsjFERhw7WiRqWiT5FgNudPS9vsIpYtd1BAKgMT4toEc/pQD7fAGw+Nu3DbVjeByXA7scikQhVtAQADoY2AgCKy72l4Rlx1wsNWRG5fwgcv6TW34ziNq/Yzg+HN4W1gwWXQ9NJnoRWQ+1Cwve2WU+8jA6k+6R1/qoM/y1LatEHoajfSrasSCx3Yn8z9aCRHB9f1tXZH1+6qj12L3XX76CxGnzrRsHwwXbPCc7BUtW7r3CdAtsEMCfoPjWai+vnTJwHjFy8MQjE5Ps14f6UJUeQGXQUGg8Q4di8W8pcGGw5yFVks7ZQcrEJ7oIbUT0nbRi4Z2Sw9qyrYgJcuJLNeYtOhLSSWMZRGvlWbdgu1V9bq22R8Tb2y5S7r0KkagDodPStW429lsMVxAa2lwCRuesErI5bUGGdu+PDG425dWcghLc/wJoD8TLf5qAqtHe0+ARcS/cK3dDLlJEchOwjeaGW7E84oIslNnYtgSFOxYA/f+vSlpsK3rRfgeOSySctxiBqAViCQNvkPjQa9wzBkDI2jBgdOYOn41RxHasq7KqkgMQD5A6Vx2Y7UnFPcCWsgtoczM0tKjwiIiJJ5nagptA65d/SgK8cc2r1rEQNwrAGZid5ndS4+VIvtnYG/hmEa2mGk7BpH+40Tx2NuM5DOzCdixI3HU0ldtN7Xo/3igXZrqxazuqjdiB8SYqIUX4UoGMtac0/2A/frQQcV4a2FvFGZWKwQyGVI5EaA8uYmiPDr/c4+3cGii4DMTo336GvO24/bJ/y/+5qop76/5PwoHD2uXLdxsNdt/wALo2hGoysN/wCpqAdmbvhInSROvxFT9rGm0Z/4y/W0pP11qp2VGr/CgbMLwcXftFxlaERvEIIV4DqTB8wPjQjjoW5bW+gIuZQLqkaSNM4M7nSRHKaf/Zsga9ikYBkKWpU6qdxqDoat+0/AW7fD7nd20SblsHKqrpO2g2oMOuODzqI3QKiv715Gg9TQTrdzbCreCwF26wVFknp5an6Vxw9fGo5VoPYxjF0clvplHISNYHKg44J7Oben2m5dJmCtvKACNInWT6CtH4RwDCYbKbdoI3Jt3Pq+5ofw0ftT/wAxf9q0wcXH7Ogl41hzew1xUMNEqfNdR84j41ifbzD3Alp7rhvEwAGaRIB5+lbVwjf4Csc9p3/5+Vy9960CDas5ieg3q02wGm1e4MaN6j7jXpFBCwrh+mnwr66Nakw60FrAcHe4M2iL/E5Cr8CfTlTB2FwA791vKwt3bToCNCc0RBPWCPjS240ohwOypxVkEAgusggEb0H6A7P4e1ZUJYtKlvKD4dXLbEOBsRBBLMdaNHxLBG/Iwfu0rmyoAAAgV2aBQ4r2cwl3MO9VGMgwyka6e6Tp8KxEqVY9VMHppT3xe6RfvQSP2j7Ej940kYn/ABH/AKm++g1DsbheH4y1rYUXV99JbnzXxarPWSJjpQX2k8Ow2GuWxYQ27jLqB7mUEQyyZzSCPn8VvsxcIxVqCRqNtKZva8P2+G/5P/caAx7KcPlwWJuHdmYTzhUH51QVdBqfrRP2an/4+/8A1XP9i1Rur4j6mg//2Q=="/>
          <p:cNvSpPr>
            <a:spLocks noChangeAspect="1" noChangeArrowheads="1"/>
          </p:cNvSpPr>
          <p:nvPr/>
        </p:nvSpPr>
        <p:spPr bwMode="auto">
          <a:xfrm>
            <a:off x="63500" y="-1571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00"/>
            <a:ext cx="9144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991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Classroom</a:t>
            </a:r>
            <a:endParaRPr lang="en-US" dirty="0"/>
          </a:p>
        </p:txBody>
      </p:sp>
      <p:sp>
        <p:nvSpPr>
          <p:cNvPr id="52228" name="AutoShape 4" descr="data:image/jpeg;base64,/9j/4AAQSkZJRgABAQAAAQABAAD/2wCEAAkGBhQSERQUExQWFRUWGBgZGBgYGRYWGBwXFyAYGRwdGhwcHCYfHB0jHRgXIC8gIycpLCwsFh8xNTAqNScrLCkBCQoKBQUFDQUFDSkYEhgpKSkpKSkpKSkpKSkpKSkpKSkpKSkpKSkpKSkpKSkpKSkpKSkpKSkpKSkpKSkpKSkpKf/AABEIAMoA+gMBIgACEQEDEQH/xAAcAAACAwEBAQEAAAAAAAAAAAAFBgMEBwIBAAj/xABDEAACAQIEAwUFBQYEBQUBAAABAhEAAwQSITEFQVEGEyJhcQcygZGhFLHB0fAjQlJicuEzgpKyU3OiwvEVJCU0Qxb/xAAUAQEAAAAAAAAAAAAAAAAAAAAA/8QAFBEBAAAAAAAAAAAAAAAAAAAAAP/aAAwDAQACEQMRAD8AfFwWwVLa6zIkeuhGtWbPDGLEkqT6ARFeHHlRLFVn+GSZ6T1+FAeKcQYtnFwhOUSDJA97Xf7ooGZrSqZLRO+wH1oZxnjdtUyqwJYdQSBzpLx2KzNrcJkQZiI33qnctlSp3LHbfTl5kHWgOnEaFvgBzk6aVAWmh63iYDCCD4p0+AFWxeoOmNCuPz9nueg+8Vee9VDiz/sLn9P5UClZqvxRfBp1qwz1HxSyBb67UFeyP2OnJm+6ryNKz51VwCzbP9Z/21YvNFr5D5igGXnzMTy/CvVt8zufuru3ZmB1P0FSxJ+6gjtqRrRAqGX6/r9c6qASwG4BgDq1WLbkOwbWD9DpFBBYSGHmq1dcTyqpZPiX+kffVi4JO9B6qmhOPQ5215iiZEc6GY6M535UFZwaKcOQnahzNsKv4F41H6mgtd3lfUkyOXnQq5fy5l8zv+t6I/aZ3AkaUPuPLHb3jrAoPLFy46MAzFVGYjeI0nWjfAxmXKWiTpB8XUfWaBLc1H/ijHCHckFRJU+KOYPx8+QoCOOtlXtqXPhBBgROkCOXL9TUDtqI3mueMYkll94Q0FiSRtt1gVxhr8nNEgRE6ST+HWgMdmcTd+1WfEZ7wRJjrWu2O9y6tr61jPA8I/2vDkkD9osyep/vWyWsITJDCD6+VBbwmMgssyzOYEzpp8hRAWfM0Ft2Rh1vXzDMB4RsJidT+PIVn9zjuIYljiroJJMKQAJ1gDkKCHizJJMkgHU5pbN1HjJ09BUNzDI1rNbumMwO7aFhB3J3IqOzfA3VhynRpHmJ0MVMb+GuEq9k5m0U2zDT0OXf484oK9/AtoQZ05mY+UfjXmDZs4VmAVc0NIgExqD5bx5iqeKvFWi3ck6jxZR4RsSeZPQ1Gb0qFlSBJnWJ9PzoDiYhJCr4o3I8Wvwr57o5A+p3+AFBbd6Nmkae6D+VTWrhidvyH3UBHvhyB86h4hrZuf0mvUWIAEzrznX8aix7/s3/AKW+6gWBHSo8dcm0da+DaTXOLA7tqDzhb+A/1D7jXeLfwqvofp/eq/DG8Lf1L+NS3BJA/lFB7YT3j0EfOvUXSelXrdj9mx6n7qgVP2fqR+JoKXehGWen1P6FdYW9NzyPWu/fW6ANQfpoPwqFrZW4p9PpQSj3ln+EffVi0NSagb3hpsI+s1KXoO4nnQvH6XD6CiJunUaaUOxznOfh+NBBcNEcBbBBmh7XDFX8AdPhQWSpB0Gn50PdiGaROp5xVu5g886kHlrQ9b7KxEydjsBHMH5UEuHeeUiY3G9XeE3WW6EVQWYxpBaeWsaCd69XBB1z2mCiJKmRtPz2r7AEW2V2cCYJIAbczof4qCxjcJN22XBly2YDZTyj4a1xauqzHM0Abb5fn+VQcTuF7pUuCN5MheuvQ9TXGFw9y4Auw110iPzoGPgZV79siSmZSG2nXb8fhW1YWyoIUT+hWFcLvAYmxaJbw3EBI5gsDtW2Yni9myQxYDYSxAEbf3oBvbLEHuWtru7gR/KACfn4R86RvsT/AMP3U/doLIuWUurucpJ6hx/alvKKBSt4yNWED11Hz2FQXLneklFhds50P+XqT1qnhr7PqyTzClgEBH8u7H1ohhsaM0XiVEawk/if0aC+3CLaqh7rV8x0IPuxzJ9daoPhwhkK6/5Z/WlFDDWSVukBWGXLl91g2+nVBrUOFuOTOriNCykwToJy0FRrskglp5jwqPSpFsE6kxrGprzE4S5nIYNJ8jz56j7xX17CgZddp57mg7uYgSden00/CosURkb0P3VECBtvXNxvCfQ0C+u21d3rihDMQRHSo7CmBXHFX8AjrQfYe6DKgRMHTXapZhxrQMXCG3O9F7Us5J3+Q+lAZ74FYFR4xgtpegOv3VHZMdKj4jd8Eab/AJ0FG9eVRIO+/pVazjwLknYVJj7jMNdlMAR5UMuDWgOXcSM4nyA89qs70PuDxrRHNPKg47yKGcSJzjXkKJsINC+JnxielBXc0R4Y2nyoY1XeH3KA8Lyil7Ex3pJ92eXSrpLH3AJHU0LulsxmCfLagYMHdUj9j4XBJYattrz2nUf+au4azYcoyqpfnqyxl12A68/Sl3ht91uKwDEjoJM7GKuY3iXiBAMiCQRB2gzB0+FBBiLbJdIufusQRqQAD5b0U4fjVa5CBhm94TC6iDFVbXEO8LNc8BNwNKgZZPVYj9bUVW5LKFRHTN74USTvHVTGmvSgq3bxJm2hVrR0aAsoNRJO7bGrWP4ozKxZ7hVgGylplzOp00mJjptVXF4F89zu2ygtpr4SOfPWPlTBwjs2mLdRbsv4SovXM0jQa76a8o2oDmB4obWFc3iQnd4QiDn94XJ0nTXT4UP/AP6vD/xt/oP51a9oVj7Nh7NhfEjhVJIWf2UsNhJ96NelZ5HlQHMpXw3VHTNuPif3T5Go8izofkZFXPtTMWK+4BJO5n3QPI+VD7uCBOoE+UfhQFOGWlFq8QYZcpBB5k6HKTlaNTqNJqG7xe+Pfuuyn+pY9QDEVHg+D+G4QScoUkg7Syjn5moL4caP4umtBO2NYg+NhO8sYNQqCekVxYwomGG50jXXlpUpxNlWNvvVLAx4QzD/AFRH30HYWBXLnepL9tl0I/uPKo+7J2Un4GgBWrmlQ8UPgHrXyXK6bUEUAzD4F7hORWaNTAJj1PKiosshIIIBiJEfEVWuXM7i0rFbSyFA5kAwxHNmIEnz8gKO8J4naXh93OM1zOgtbQp3YxM7Cgn4ZgVaO8uC35bt8p0+JplsdhsNfUAXrgY+SH6dPjWafaTmzTrNaP7PuLBmANAF7V+znE4ZC6jvrZYHMgMiZAzLuNSNRIpVbgoHv3banmsliB1OUEfIk+VfqW2ivbggEEEEHUEHQg1+bu2/Z8YHH3LSz3Zh0nXwPqBPkZX/AC0FfHcOdGQsPCdmGqnTkfwqVhrpT12fSze4O1lyhvZTkllBzLBXcjrHwNZxdxIUw0qRuDIINB02NBOU+E/ShmNvktB5aTUmNvSBzqkKCRqtYe5lBJj+9S8PwqLba9d8SghUSSMzxJkjXKogmNTmA60Y7O4oXbjWylrIbdw5cqgEorPvEzpA1nagEYfiUfn/AGrgXvFmTQ7iOtM3HuwYW4vc3bYR0DEM2qE/u7En7xtVjA+zPOP/ALST0CMR85FAv4bjjKQGGYaA6nrJP66V7xPiiOSQCW/i90a9QKYcf7JsZbUtbyXxGyEh/wDSwE/AmlbCcOdmdTbaVkFdmBEbgxFBPbwxa33l14tg5VCgZmYDUKPIRLHqN6YOzF61eYWsuQMMu/1PKfPzpY4ljCCqEZMigADqdSdzqd5o12V4taw+MtXINy2GHvgT6wNNNxqaBk4l2fezdfDtr4ZiZ8BkCI8g2nMitR4Jw5LWHCrpoASFCzGkwNKG8RuWTil7y3mW/a/ZXQV3H/5gaa6ggk7sBRFboCoozy5AAyFo5nMdhHrQIvtcthfs8dW9NhWcVsHtN7N3L1hblvO7WyPAqSSDoToZEelZEcK/8LfI0DtgMdhVtBSREQZ1kn061MbuCJGqj4MZ8gOdJNl4fKOZA6eU/f8AOpcRcFtiwYKEBInkYMfGY06igO8c7WYXDXSlm2Lpy5XX3UmVME7kgry+td9me01u+SLmGt9PCOnkfzrOe5zPl5k7nTfmZpx7LYsYK7lvKqvaYtlbUuAGBAIDDcSBrJ23EhY7acawwsFMMmS4zZXOXKQsGQNee3pPWkXA3QjhtYGpj9enzpg7a3Ld269203huOWAIYQOkMqnSRqBzpXV8jcm67wQdx6cqDY+H9qjjLEoEtPZCquinOW8IWDzPl0naar2+3NvDpkvZrlyJLAKFhtsvOPXXQ1nPCsRy5ToN41kfHQa+VNXaa9h7uHtsFP2ru7eaCxGruNQdyVBY+o11oEi/jz3jFTAkn1ojw83L5yrae6TpCIzN/wBIkUE7uSfWnj2X27wvk2LltSurLcYgFSDLdDl3OoMbUCmcITiO7lh4oMiGEakR1EH4ip8YAAoVSBvqxY69Tt8gKI9rUuDiF28Si3M4eU9wkhSHWZlW97/NVFbzXrkEKFOY+EREAtG/lGtBSmmbsW7C5oDEigicTFpzltW3jmc0/WmDh3tCvWx4bVox1z/nQbbwfFtkE1mftnwhuYrC5JzNbcafytP4tUGF9tWJGn2aw/OB3imB08R+6pOMdr8NxNCCFw91bZy94de8zANbDRBRljUxBXbqAXszwW2W/aYxlgFslljmhYk5tpA1hc0xy3oR2x4EbDBmvm8WJBzqyONMw95mkEHroRV7gd/7PiiXUo6CAJIynOocMOcpnBGu9WfaTwgYZMPbAA8V2I0lQLepHqzfOgVrHCC1g3Z0B28hz+elGrHZ+wF/aLeLx+6VCkkSNxPPauuFicCfQ/7jRXGXhouswhB8itAGbBA4ZLYTVc7SouMzMxUbAEGBAzQB4SBJBr3BYtsOhZlAutlCSuVkVAVnqC0/SelEMbhidgcpX4ZgYJPwK0v4u+dVgRIjTUBQQAD0119BQfHHOWzSSfWnLstxrUSaRJq5w/Gm24IoP0dwG6GWgPtG7H96n2zDqBirAzbD9qi6sjD97SY+XPQP2N7R7SdK0eziwyzQfmvH2rd7EpeZQEuMrFbYFtQj/wAIGgyzr6HnXGK4etu3bylWKrDkGQWMkn0BMfAVFxrDC1jr9kki2l64ANTpmYgD10FFbmGtW0Ysok67aieQ6bxQO/YjGrj8E+DuH9pa8dljuCNo9NvQ02cHxz3FNu44F23ozKTPimHWQOW8j3gaznszwO5Ywq8SsXQ/dv47YGotjQyZ35kRsZpo7VdoEwndY62CyXx4YJ9+JdD0DDX+pSeQoGr/ANKvIhL426YlvdtrpvHuzWYYr2n2Q7juy/iPiOWW13PrvTD2o7Q3PsV24yXEe5ZBAfTKrQPCBsYJmddBWNLhWIB/P8qA7wvheId1Y2Lw8Qmbb/PUVDxLhd9mZjh74UA6tbcAATJ2jzk05H2kt/x7Y/ps3G/3KtU+Ke0thacC67swKhTZVFM6GT3hMQTyoFK3glcXHbxFe7URsCwdtesBCsfzeVWez/ETYuywLHUeFil1QdSbTzr0KHcfOqXBsSbQzEZ0uKVddjAJgqeTAgEH8CaNcD4bh7hZWuWjIbL3jLaIYiBIYzIMe6TtvQT8et3buEuObjYmzlBtuSzlXUpIIaWtuFzAqTEGddwjJh5GYhgkwWg5Z9dqZrwvcOxVtneWKBjlzazKy2gDSNZEggjU0z8Jwti8TctBV7zS5b/ccHcATAJ6bUChw3CYdEF3vBebUGwM6kRszGBK9QPLqYsYd1Vi+Icxd7snLGYJBJ8lEFQJ5bbVd7WdlLNq5buWQUUwLlsZmZOTOqnUrvOuhgcxTngOBvisG+HxTWQLDBg1lld1DZhDKJGWG2kEBRMRQIOP7B3EtC/h2GIssCQUBzAL70rv4ef4QQK3ZN7q3le0rFgQNOc6RJBAnUSR1ppbs3xDhWd8M4u25l1UF7ZtkGGe2fQ6jaCJ60eHcYWzcwuJw4yq14rctbhPdOQHmINwqTrBE6iSC9x3EBnuXNYZtAQimOhCALvOoAmJgExRTs32Fv3sPcv23tlkXP3M+IoVMkNsDHLy3Ffe1HCJbx9xQCM1qywAgDOyrnJHmQfjNB8Dx+4Ytl3UHwkqY0J5qN4nagMdn+xbYtHt23ti9GcZmyyRyXTb86r8P7NNcvNYQE3FIDhlK93rDm4fdUKZ8UwY03ioWQ21e9avhTbYZUOdbhB0zKQCsdRMieddYjtLexAGdo1zNl8OZ/43/ibzO3Kg1bjXY7htvDMyXBZKCTcln0USZXnIG3/ikDhnDcLjUuW1UJc7y41h1Pi7ttUD9dipB59AZpg7JdorndZCysrDKQwzAcoYNoQwnUzPwNA+2fDrVnF4Z7cYYsviKQFGQkTkiZIjfeKAIquzlGvI/dLkUnMCyvCAISoZgpaYaIAMVW7W8UuYjEFrlwPCIEgABUKhwoA2IzGeZM1Yx2Ktu9t9UIIUsNVgGZCmMu/XroKeMRew/wD6Vfw+IVbVyW7o5JK3EJZVLqD5KWJ2Y8hQJfDcUFwcGdm2Hmd6s8axwthW3bu0gfD7qXLOKaAknJuR6a1A7k7maCaxxe5mYsc4I2JMabRHux5cqsjBXc7K0SpMgmdpMSKk4dwlGsG4Zz5mC8lgAfWT9K7Xihl7r7sSdDrmIOnzig4wlhLhKm4tq5MAXNEP+fYH+qB51cxvZfE2QC9l8p2YQyEdQyyCPjQ+zggyePeZPqav8G7UYjB6Ye4wQnVDD2iPNGET5iDQH+y7MD+FapwkvlEggVjSds7rIUuErLEm7bt2w+VtSuuWBvBBBE+lOVjtxhsTetM165bKjL4rWVQ0sQQwumN1Bn+GgVMXgrX2y9dxgvWe8a7cszbKq58RSWI92cuw5jal7ifFy+2xrUeC4S1ieFYuziWIs4e4z2r0TlQS02yR4hmDrpuGisjsYkIZyIx5ZwWj0ExPqDQPHs27SDCXLgvFThroVLokEgsGysF3YQCpgHceVGey9lLrX8FeVrdq8pbCveEeAFspVW0B5yN/lWbYq4H8Y3OvmDzFFMT2ivYgWjduM5tjKuYzA/Q+lA3Y/DXL6thb1xxcRTbBYlhpGjDmPCpzb79ao2exl0KBms6AD/EA29RNe8Nu97laTnWAfMfun6ZfgOtMgsE65T8qDNMbes2IULnuQCeQBOok/HagGJvlzJjTkNBX1+7mYsdyZrwUFjBYwgFNxqREyOvw/Kmn2b64tHaxcuoquJRC4UwSCeW0j4ilfhd8Jetk7ZgD6HQ/CDTngu0As3GJuErm8KquYAdPEQAN9qB/7V8BTE4FXuWiG71nJYeNEYEanddk002FZnc4Pdw2W7hjmBP+HOZvQD97ban0+0INh7lo4e66sjKzSvgDCMxAEaTOpFLGC4sv2mwvii2pzxAnvhkPxFstB5Fh60EOK7W2cXh+7uArcYZe8G6AeKT/ACyIjzqh2e4jiOGOzDKyXVZQTLW2B+Wu2h+tB+0PDRgcV3du53mUKwbSCG8QBHLwlQQec8qmsceRViAUcw9oiV8yp/d/UUGm9h+1a3C5dyAIXOxkAzOv8IIyj1zUK7bdnTaLYhEVVdlL92c1lykuHC7o8B1K7HPIO9U+zd+zgr19BmuWGkOwEXLcwA4U6ssHlrB5088ewNq5wnENYuC4htZ0IiPB0A2O8jlQZT7RGN3Fm9IK9zhp8S5pZJ0WZOoMmNNDzoDwnCZ7qhidlOnnl018iflXHFbxZkYmT3Vv/plf+2usG/utJOXRpY6Ae7EagDy5gdaC1xrDm0zW3EbGRzU6qY5ToYOtCrV4DepL1zMSzEsxM667/hUBSTFA18KvrdCh+9uODmCK0swUgkQQSx3Ijz861O92YscU4daEwYLJdAAZbh94FfUQy6ar1ANZB2IUJjrDFlQI2ck9ANR6kTX6E4LdRwXtkFX8Ugg+LYkkc9vlQYnxvsc+HsXc7BbiJ3oUAktlcI+vIQc46g8qHYew1/hrAatbuoRr/ESv3sK2L2hdnmv2TcT3kS6rD+K26kEeoYI3wNZJ7PVW732Hue5cXXWP1qBQLJs5M0+8NPQz/avsBbDPDTlGpjQx0+NHe22GtWXt2rLW3XJmJtknUkgAkkyQBy0g0uYa5DeoigOXsblIyIQg0XfL8z5zXBw4JzFAnXmT+Ve38V/7cDqp08warHiOYa/TegsXDK6VWsYs2biXIDBW2IkEDcEdCNIr44idADFfYu1Cy3wFBpPZPgvDscV7uMw8RsNmDgA7B82W4vkVzRuedVvaTi+5vW8NhsOiLbthjCAjNc8hzhRqZpM7EcZuYfFWu7/euWwwgSRMRO8anTY6TMU8+1XF91xIOQMpwyEbnMys4gHYHX5D0oFLF8QuDBtbuEkEqE8VxZKmZZSYIUZgBAEvJkgQtRVviHE2vEZoEbAVWigmwjcutfWvC0HY1CjQQas3xmGYfrpQGuB8TNq4pOwOvmp3/P4VqCYqQCAhBEg9QedY1Yu6A8xvRi1xt1UAEQAANOQoE5W1qUVEDXYoJbV7Lm0UypGomJjUdDpvVvAYxi2VnPiBUFixAJ22MjXnrVfC3FAfMmYlSFOYrlb+LTeOhqThZHeAExOk6Hc+Yig1DBdqrScKbDFHtsEykkgrIjM2bmG8Qga6xpWcYTiObFd4s+IkQATpED10HpTVwzgVtyzd/cFxSCrSDy84Go0IPWkF0yuyjSGI+RigM9rcE/eC8wEXROhmCoAIPnAB+NAYp/4Nhbd7AvavhhPiW4QZVlmCSeR2g7z8aQX302oGkXCcJbxOqlJtM66tmGqhhzUrAH9J9KMdkO3S93jcPeyWhiLTd2VGW2L2Q29QNFz+EltpGu9LvZiGzWjmuC4jjKo/fKnLJP8AMAYH8J6VH2j7FYnApae+oC3R4YIMECSDEiY6Ggg4ojWgtp0ymATKjNINyIaPdIbkYOlVcOogkT01qEYgtAZiQIAkkwByHQeVT94AoAED8T1+EUHBPSu10GnzqBevX7qlS7B0Hz1oGjsnZBY50N21+8FBQjNIBVs6tOh2B2Na32Y4ctkpcQ3crqVZLsu6a6DPGaBEQ8+RGoKd2Z4Rbu27RYIUYFyIhs491WEagb9DHwp/tMqhYZwBAgTGlAx5QfOvzTwHFLYx7ldFz3AubQRJyz5aCt541jiuAxDqYZLTsD/MgJE9RoPUE1+cnxA7tyUlmuCGk+HdiFA5Gec8ojmHHHcX3t+4/UjYBRoANANANKHgURx2BchroUlAEzMNQC2gkjaY51UbDwitmUzJyg6iDGo6846UHqXyAQdZ586kS4uUysnlyHL+9cYKMwlQw10JIGx1kdN/hXV/weGVJ3kf+BQSYG+VknblPX8qjxGILtpqTXVqwX1NXMOgRlYAeEg/Ig0DH7NuAzi7b3YKq0hARnZh7vh3CgwSWgaVp3tO7CjGYc3bSj7TaBIj99NSU9dyp66c6TbPbBEYlL6qCUYqFVdJEjQDxROuvStm4fjFvWkuIcyuoZSOYImg/JS13NP/ALX+xYwuIGItCLN8mQNku7kDybVh/m8qzxzQdA1awrwDI0/Gqi1Zs3NPSgkwy+OBz5datdyelVFuxrVoY89DQAJ1qVnkkwBJOg0GvSoraSa7U0FrDtbyXMwYucuQggKDPizCNZFR2feGvPpP0ru1bQo7G5DDLlSCc0767CN/Oq5egeOD8YchD3mywMw21JhTsCCxMQJpQ4xYC4i4Btm3Pnr+JqG1fOgMx5VHcG2kTJ/D8KBw7KY1rQJ7+29kD9ojSsBtPDm/e10ilriPDzauPbJkqSJGxA2YeREEeRFG+x+GXNnZLgERmBhDP7rHkDzmR1qp2mw/d33QaqrHIDBIRgHAkGIGcjSgF8OulLqsHyAHVgJ056c/StgtcKw/GcEA2ZHtArZutBYf1AGChO40jlFZCMM2TPHhnLPKYmPlTV2T7Qle7QW7p7tg2a07DSR766iIkTpyoFXjPCXwt+5YuRmtsVJUypjmDVbcfKnf2lY9b+MYBFXIIcqILPuSTzI0HwNJyYegksYflGYnaJoja4BcYE6TEhRqSdBqRoN53qrw/EhGJK5jGmogT8D+FaRwvGKcNNy0BdJW2tuWE5pyMCSTBU3JI5qvSgn7D2LF1BNs2b1rRwpOUxKzBPhMg/GnLFYkW7ZgnLBJLHkOZ6D8jQvgHD+5Vmc5nYyx6nkP11pR7fdoJjC2zJYjvcvTkgjrp8PWgI8U7cluF4g5f8RjbQH/AIdzMoc/6W+JFZRcP7Ef8w/7RTN2oNxbao4VAABlDITyIDKDmWI5il226ZArCSWJ6cgAfnQFOzQNyxjkHOwX5692yN8dp+FLsa/HanXseDaum4FQqEYOuuYqwgjU7xzoX2t4NasuHsZu6uTCtuphXA81ZHVhOvvDXLJANaWWlRA5c4Hy1NSfZssEiasWlyj039f7V22JAGu/Sg9UbV0RXQECuDQNnYHg9m87m4ivlVtCBEkEDSto4FaNuzaXpbQHlrH31kfsysT3x9NfnWt4LEhio6R9BQUPaHwkYrBXLES7gm1/zUBdQPNgrL8a/NRtEV+me110m2nd6vZu2bxUb92r5WPpqfka/PXaVAMZfgZQXLAdA/jA+GaKAVFWbPuEdNahFWcL70HY6UHAYCJE1wX/AFNEMVwQqmcMGE6jWaGdyehoIfsp7vNy3+A0n61GrCDMk8jPznTX6VeuqAhAMiAPTb8qoRQfTXwNfV7QfZq8I2Hr9a8Ncjeg0Lsxw9MgLW7kquYJvmPULsep0nzpe7TXpxDywc53YkEHRiAAYA2CjTlmii3YrtCEK289u22sF5VdJMM50WeROgO8CrOP7EfaMPieIW7moLObYX+GC+s/1MBrpQK/ALJuXDZ3FwRvsRqG+H3E17h71zCYgypW5bYggllII03Ug/I1RwmJKOGUlSDuDrB0+4mn32h8CVsJhcYrMWcLbcsQZ8JKGQByUjXy6UC1wl0vXbhv5mlbjs4bUFVZpMg5pIA+NUcJhyVZtPDE+Zbp6VWt4gorAbMAD5wQfvA+VdpcIEfH4mgv8C4d3uKS3/EfoNT91aRZwgdluFV/ZKFBmJ1nQ/6vwpI7K4wi6brMAbaHxGNAYXU89466018J4+uLY2bDLbvAgWVuyqMYPikA6jU5TE6dTAEu0vaoYdBaUqLzwFBmEDaZ3jX0G8Vm3/puI77xQtwnMveMF7wzPgc+B55QYPKo7ve2MRcGIUm6GIfNqSes8+oPTam7s72sVbZtu6BCf8O6ue15+GDAPlQEO02Gt4+yyTesY63Fz7NfclSIJYWZ0MjUa8oisqnUVvWL7M4TH4a04YWnQFbN1SBADMFXkGXoNxyI1rCDahjyKmPlQGuF9pLtlDasjxvlAKSZ1GhSDJMRpBNNnaLhrLwq2byhGW7b7u3oWVYaA7bzGbTlm8qUuyt82sSHSc6q5U6zmCkiIB+7rTJ2i7SHF4VWLIjd4M1tTJMBgGIjTnt1oEu+/nrz9TrVc7jr86vYi0GE7Hr1qtbUq4n4UF9Wka7868KV6mugBJOkb67U08L7NI2zK10e6lzwBm5BU95ierZRrQE/ZgIt3231UD1hjTpw7Hlcbbw41Itl7p6E6L9ZpO9nKf8Aur9r9wxcHpMg/JqLdkMUbj4vG6ftLxVJMAIgOXU8gNf8poDlzFs/Fu7AaGw5RzyygFvh4rg16pWNdvcStziWKZPd7wqP8gCH6qa1vgfG8y4/HASltSLbGZZbKkrE7LOvmWNYTcYsxY7kkk+Z1NBwRRPCDMnmKHg1e4c8TQErOqkedUCwGmXbSiWHP1NdNb11OtAtYpxAAM/CPn51Tir44NcP7pHrA+81TZeVBGa+ivWFcgUHkVJZTYxOtcxVvBYgBMmxNxGzaaBQ06/EUDlw58Bas3WW1fXEi1dALmU1UqQNAJIaPjVLg3Filq+gVmBRmVMzJyhxA3gax/L51U4pg7ypeF8y4s2rg1zeG69sgz6NFQ8Mv5QlwboRP3H6UAJYBEieo2n41p97FW7nArls3VdVe2bRnxznByOu6uBnB/dI1B3FZvjrWW4yxABI+HLfyir+HwFz7K96D3YdVnYEkH7vxoBVy6JjpXSvpFRW7cmeVWGSI2M/ozQaR7KeF4HFZrOItBr6nOss+V16FZykr0jUHyNDMN2PxGC4vh0ZZBcsjDZkSSWHSBuDtS3wjEm03fLeFprZlSMxcnX3QBE8tSBrVzhfaW7axn2lme4TmUl/E+RwVnX94TIG2kbGge+3nZS7jrv2jDlHYIB3UZHIWTIMw512MaQBNZvYwrLeFu5FkhoY3AQFK7yIJ06Qa1zgfHO9D4pbZX9y34SiEndgCSY5kyQIiaqdtuF93wy9AJlkPXUusn+/nQKdjjD4lcZbAFy3bssbIZRKZGDF1AgKx8Rka+KKWbGBZjeEaohc/Blnc9DTj2Awxw2MuyR/9VXBOoi4bDCfg0Us9prgXGYggaFiY1A8QB+UmaASh6TVgYpiMpOkAbDkZ3iaoF9ZGlXLL5h58xQWAdK+v2xAnp9a8Vq8uPJFBNgx41BbKGYKSOQMa/rpRVMA+FxVxWnvLSM6kcyq51PpQyziwLN1SAS4SDzBRg2nwkU19qPE2BvkT32FynfVlDLr8WHyoC3Ylma3jL6rqLLBNNczyYnmJPyAqXiPBsuGwmBS4iOwzuCfGc4IAAHUZ5M7GmLsRw04fAW86kmDcZQJJmSFjmSTEVZ4B2WIxTYzEgC8/uqWDZBsB0ELppPrQBu12ETh/Bbllfeulbc8yWMt/wBKtWLRWte3PiInDYccs11vj4F+56ykJQcBaJcOs6SBvpsD+tKpBKZOCYIlATBAYEEfGQaC9wrhZ0J6afr0oivZiRJAk6/OmThPCwwWB6n1pot8NSB4eQoM0w3ABeST3fMaxy689d/jWc8fwPc4m9b0hXIEbQdR99aPbwOIzi0udWA8S7e7GvxUr8qSO23DbljFEXZzOqvJ1kEZf+0/KgAmvAK+NeA0HQSdBV77GGwzMoE22UseeVvD8gStVcIZdR1MfPT8aYuxWHF3EHDkgC6pUztoJP0FA2dsbdo8FwuIJi69ixYH8wGRz/p7tvn50l9nMJnQgnSdvXSp/aBbuWrtnCu+e3h7KrajQZTMk/zEjU/yiueyrARQV8dw0vcVZ1Eo7cgEk5j/AJR/01e4/wARBsWMPbkW0XMV28Ta6nnAPzJr17BF64k/4rRvAGxEnpmG3lVPieGKYi5bJkIYHSFgbUAQ9OlfDzqzi7e3X8TUKW+p+XOghEk6Vaw2cEQA2uxE6nyrq2oHpVnBYzumzKAWGxPI9R50GtcVv3MPwlNMt+8qWLSA6q1wQx/q1uemeOtP7YBGQJcRXEKHUgEHbkfMTWT9je1a3WsjFERhw7WiRqWiT5FgNudPS9vsIpYtd1BAKgMT4toEc/pQD7fAGw+Nu3DbVjeByXA7scikQhVtAQADoY2AgCKy72l4Rlx1wsNWRG5fwgcv6TW34ziNq/Yzg+HN4W1gwWXQ9NJnoRWQ+1Cwve2WU+8jA6k+6R1/qoM/y1LatEHoajfSrasSCx3Yn8z9aCRHB9f1tXZH1+6qj12L3XX76CxGnzrRsHwwXbPCc7BUtW7r3CdAtsEMCfoPjWai+vnTJwHjFy8MQjE5Ps14f6UJUeQGXQUGg8Q4di8W8pcGGw5yFVks7ZQcrEJ7oIbUT0nbRi4Z2Sw9qyrYgJcuJLNeYtOhLSSWMZRGvlWbdgu1V9bq22R8Tb2y5S7r0KkagDodPStW429lsMVxAa2lwCRuesErI5bUGGdu+PDG425dWcghLc/wJoD8TLf5qAqtHe0+ARcS/cK3dDLlJEchOwjeaGW7E84oIslNnYtgSFOxYA/f+vSlpsK3rRfgeOSySctxiBqAViCQNvkPjQa9wzBkDI2jBgdOYOn41RxHasq7KqkgMQD5A6Vx2Y7UnFPcCWsgtoczM0tKjwiIiJJ5nagptA65d/SgK8cc2r1rEQNwrAGZid5ndS4+VIvtnYG/hmEa2mGk7BpH+40Tx2NuM5DOzCdixI3HU0ldtN7Xo/3igXZrqxazuqjdiB8SYqIUX4UoGMtac0/2A/frQQcV4a2FvFGZWKwQyGVI5EaA8uYmiPDr/c4+3cGii4DMTo336GvO24/bJ/y/+5qop76/5PwoHD2uXLdxsNdt/wALo2hGoysN/wCpqAdmbvhInSROvxFT9rGm0Z/4y/W0pP11qp2VGr/CgbMLwcXftFxlaERvEIIV4DqTB8wPjQjjoW5bW+gIuZQLqkaSNM4M7nSRHKaf/Zsga9ikYBkKWpU6qdxqDoat+0/AW7fD7nd20SblsHKqrpO2g2oMOuODzqI3QKiv715Gg9TQTrdzbCreCwF26wVFknp5an6Vxw9fGo5VoPYxjF0clvplHISNYHKg44J7Oben2m5dJmCtvKACNInWT6CtH4RwDCYbKbdoI3Jt3Pq+5ofw0ftT/wAxf9q0wcXH7Ogl41hzew1xUMNEqfNdR84j41ifbzD3Alp7rhvEwAGaRIB5+lbVwjf4Csc9p3/5+Vy9960CDas5ieg3q02wGm1e4MaN6j7jXpFBCwrh+mnwr66Nakw60FrAcHe4M2iL/E5Cr8CfTlTB2FwA791vKwt3bToCNCc0RBPWCPjS240ohwOypxVkEAgusggEb0H6A7P4e1ZUJYtKlvKD4dXLbEOBsRBBLMdaNHxLBG/Iwfu0rmyoAAAgV2aBQ4r2cwl3MO9VGMgwyka6e6Tp8KxEqVY9VMHppT3xe6RfvQSP2j7Ej940kYn/ABH/AKm++g1DsbheH4y1rYUXV99JbnzXxarPWSJjpQX2k8Ow2GuWxYQ27jLqB7mUEQyyZzSCPn8VvsxcIxVqCRqNtKZva8P2+G/5P/caAx7KcPlwWJuHdmYTzhUH51QVdBqfrRP2an/4+/8A1XP9i1Rur4j6mg//2Q=="/>
          <p:cNvSpPr>
            <a:spLocks noChangeAspect="1" noChangeArrowheads="1"/>
          </p:cNvSpPr>
          <p:nvPr/>
        </p:nvSpPr>
        <p:spPr bwMode="auto">
          <a:xfrm>
            <a:off x="63500" y="-1571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0" name="Picture 2" descr="C:\Users\jj1591\Downloads\fmst-hr-class-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600200"/>
            <a:ext cx="7696200" cy="481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8366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9900" y="685800"/>
            <a:ext cx="8229600" cy="487362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 smtClean="0">
                <a:solidFill>
                  <a:schemeClr val="tx1"/>
                </a:solidFill>
              </a:rPr>
              <a:t>FIVE HOUSES</a:t>
            </a:r>
            <a:endParaRPr lang="en-US" sz="4800" b="1" dirty="0">
              <a:solidFill>
                <a:schemeClr val="tx1"/>
              </a:solidFill>
            </a:endParaRP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990600"/>
            <a:ext cx="8458200" cy="51355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altLang="en-US" sz="2200" dirty="0" smtClean="0"/>
              <a:t>	  			</a:t>
            </a:r>
          </a:p>
        </p:txBody>
      </p:sp>
      <p:sp>
        <p:nvSpPr>
          <p:cNvPr id="5" name="Action Button: Home 4">
            <a:hlinkClick r:id="" action="ppaction://hlinkshowjump?jump=firstslide" highlightClick="1"/>
          </p:cNvPr>
          <p:cNvSpPr/>
          <p:nvPr/>
        </p:nvSpPr>
        <p:spPr>
          <a:xfrm>
            <a:off x="2438400" y="2590800"/>
            <a:ext cx="1042988" cy="1042988"/>
          </a:xfrm>
          <a:prstGeom prst="actionButtonHom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Action Button: Home 5">
            <a:hlinkClick r:id="" action="ppaction://hlinkshowjump?jump=firstslide" highlightClick="1"/>
          </p:cNvPr>
          <p:cNvSpPr/>
          <p:nvPr/>
        </p:nvSpPr>
        <p:spPr>
          <a:xfrm>
            <a:off x="1295400" y="2590800"/>
            <a:ext cx="1042988" cy="1042988"/>
          </a:xfrm>
          <a:prstGeom prst="actionButtonHom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Action Button: Home 6">
            <a:hlinkClick r:id="" action="ppaction://hlinkshowjump?jump=firstslide" highlightClick="1"/>
          </p:cNvPr>
          <p:cNvSpPr/>
          <p:nvPr/>
        </p:nvSpPr>
        <p:spPr>
          <a:xfrm>
            <a:off x="3657600" y="2590800"/>
            <a:ext cx="1042988" cy="1042988"/>
          </a:xfrm>
          <a:prstGeom prst="actionButtonHom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2057" name="Picture 2" descr="C:\Users\Owner\AppData\Local\Microsoft\Windows\Temporary Internet Files\Content.IE5\O1JSDG18\MCj03308660000[1].wmf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7596505" y="2342674"/>
            <a:ext cx="1066800" cy="179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3" descr="C:\Users\Owner\AppData\Local\Microsoft\Windows\Temporary Internet Files\Content.IE5\XBMSYBUY\MCj03308640000[1].wmf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469900" y="2362200"/>
            <a:ext cx="825500" cy="178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3" name="TextBox 11"/>
          <p:cNvSpPr txBox="1">
            <a:spLocks noChangeArrowheads="1"/>
          </p:cNvSpPr>
          <p:nvPr/>
        </p:nvSpPr>
        <p:spPr bwMode="auto">
          <a:xfrm>
            <a:off x="1676400" y="3618548"/>
            <a:ext cx="304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b="1" dirty="0">
                <a:latin typeface="Calibri" pitchFamily="34" charset="0"/>
              </a:rPr>
              <a:t>A</a:t>
            </a:r>
          </a:p>
        </p:txBody>
      </p:sp>
      <p:sp>
        <p:nvSpPr>
          <p:cNvPr id="3085" name="TextBox 13"/>
          <p:cNvSpPr txBox="1">
            <a:spLocks noChangeArrowheads="1"/>
          </p:cNvSpPr>
          <p:nvPr/>
        </p:nvSpPr>
        <p:spPr bwMode="auto">
          <a:xfrm>
            <a:off x="4038600" y="3651416"/>
            <a:ext cx="304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b="1" dirty="0">
                <a:latin typeface="Calibri" pitchFamily="34" charset="0"/>
              </a:rPr>
              <a:t>C</a:t>
            </a:r>
          </a:p>
        </p:txBody>
      </p:sp>
      <p:sp>
        <p:nvSpPr>
          <p:cNvPr id="3086" name="TextBox 14"/>
          <p:cNvSpPr txBox="1">
            <a:spLocks noChangeArrowheads="1"/>
          </p:cNvSpPr>
          <p:nvPr/>
        </p:nvSpPr>
        <p:spPr bwMode="auto">
          <a:xfrm>
            <a:off x="2819400" y="3618548"/>
            <a:ext cx="304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b="1" dirty="0">
                <a:latin typeface="Calibri" pitchFamily="34" charset="0"/>
              </a:rPr>
              <a:t>B</a:t>
            </a:r>
          </a:p>
        </p:txBody>
      </p:sp>
      <p:sp>
        <p:nvSpPr>
          <p:cNvPr id="19" name="Curved Down Arrow 18"/>
          <p:cNvSpPr/>
          <p:nvPr/>
        </p:nvSpPr>
        <p:spPr>
          <a:xfrm>
            <a:off x="1066800" y="1676400"/>
            <a:ext cx="838200" cy="60960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Curved Down Arrow 20"/>
          <p:cNvSpPr/>
          <p:nvPr/>
        </p:nvSpPr>
        <p:spPr>
          <a:xfrm>
            <a:off x="2057400" y="1752600"/>
            <a:ext cx="838200" cy="60960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Curved Down Arrow 21"/>
          <p:cNvSpPr/>
          <p:nvPr/>
        </p:nvSpPr>
        <p:spPr>
          <a:xfrm>
            <a:off x="3124200" y="1828800"/>
            <a:ext cx="838200" cy="60960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Curved Up Arrow 23"/>
          <p:cNvSpPr/>
          <p:nvPr/>
        </p:nvSpPr>
        <p:spPr>
          <a:xfrm rot="10800000">
            <a:off x="6705600" y="1600200"/>
            <a:ext cx="936625" cy="731838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Curved Up Arrow 24"/>
          <p:cNvSpPr/>
          <p:nvPr/>
        </p:nvSpPr>
        <p:spPr>
          <a:xfrm rot="10800000">
            <a:off x="5486400" y="1676400"/>
            <a:ext cx="936625" cy="731838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26" name="Curved Up Arrow 25"/>
          <p:cNvSpPr/>
          <p:nvPr/>
        </p:nvSpPr>
        <p:spPr>
          <a:xfrm rot="10465199">
            <a:off x="4191000" y="1752600"/>
            <a:ext cx="990600" cy="685800"/>
          </a:xfrm>
          <a:prstGeom prst="curvedUpArrow">
            <a:avLst>
              <a:gd name="adj1" fmla="val 25000"/>
              <a:gd name="adj2" fmla="val 72222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6092" y="2590800"/>
            <a:ext cx="1060616" cy="1060616"/>
          </a:xfrm>
          <a:prstGeom prst="rect">
            <a:avLst/>
          </a:prstGeom>
        </p:spPr>
      </p:pic>
      <p:sp>
        <p:nvSpPr>
          <p:cNvPr id="3084" name="TextBox 12"/>
          <p:cNvSpPr txBox="1">
            <a:spLocks noChangeArrowheads="1"/>
          </p:cNvSpPr>
          <p:nvPr/>
        </p:nvSpPr>
        <p:spPr bwMode="auto">
          <a:xfrm>
            <a:off x="5334000" y="3691256"/>
            <a:ext cx="304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b="1">
                <a:latin typeface="Calibri" pitchFamily="34" charset="0"/>
              </a:rPr>
              <a:t>D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1492" y="2630640"/>
            <a:ext cx="1060616" cy="1060616"/>
          </a:xfrm>
          <a:prstGeom prst="rect">
            <a:avLst/>
          </a:prstGeom>
        </p:spPr>
      </p:pic>
      <p:sp>
        <p:nvSpPr>
          <p:cNvPr id="3087" name="TextBox 15"/>
          <p:cNvSpPr txBox="1">
            <a:spLocks noChangeArrowheads="1"/>
          </p:cNvSpPr>
          <p:nvPr/>
        </p:nvSpPr>
        <p:spPr bwMode="auto">
          <a:xfrm>
            <a:off x="6659880" y="3691256"/>
            <a:ext cx="304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b="1" dirty="0">
                <a:latin typeface="Calibri" pitchFamily="34" charset="0"/>
              </a:rPr>
              <a:t>E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6092" y="2590800"/>
            <a:ext cx="1060616" cy="1060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TextBox 16"/>
          <p:cNvSpPr txBox="1">
            <a:spLocks noChangeArrowheads="1"/>
          </p:cNvSpPr>
          <p:nvPr/>
        </p:nvSpPr>
        <p:spPr bwMode="auto">
          <a:xfrm>
            <a:off x="2529840" y="4495800"/>
            <a:ext cx="332232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en-US" b="1" dirty="0"/>
              <a:t>Houses A, B, &amp; C are identical</a:t>
            </a:r>
          </a:p>
          <a:p>
            <a:r>
              <a:rPr lang="en-US" altLang="en-US" b="1" dirty="0"/>
              <a:t>House C is different from D</a:t>
            </a:r>
          </a:p>
          <a:p>
            <a:r>
              <a:rPr lang="en-US" altLang="en-US" b="1" dirty="0"/>
              <a:t>House D is different from E</a:t>
            </a:r>
          </a:p>
          <a:p>
            <a:r>
              <a:rPr lang="en-US" altLang="en-US" b="1" dirty="0"/>
              <a:t>House C is different from E</a:t>
            </a:r>
          </a:p>
        </p:txBody>
      </p:sp>
    </p:spTree>
    <p:extLst>
      <p:ext uri="{BB962C8B-B14F-4D97-AF65-F5344CB8AC3E}">
        <p14:creationId xmlns:p14="http://schemas.microsoft.com/office/powerpoint/2010/main" val="2062593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8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9" grpId="0" animBg="1"/>
      <p:bldP spid="21" grpId="0" animBg="1"/>
      <p:bldP spid="22" grpId="0" animBg="1"/>
      <p:bldP spid="24" grpId="0" animBg="1"/>
      <p:bldP spid="25" grpId="0" animBg="1"/>
      <p:bldP spid="26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1189</TotalTime>
  <Words>81</Words>
  <Application>Microsoft Office PowerPoint</Application>
  <PresentationFormat>On-screen Show (4:3)</PresentationFormat>
  <Paragraphs>22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Median</vt:lpstr>
      <vt:lpstr>HOW I learned to… Build bridges of understanding w/ five houses  Dr. John Johnson</vt:lpstr>
      <vt:lpstr>THE WORLD</vt:lpstr>
      <vt:lpstr>The Classroom</vt:lpstr>
      <vt:lpstr>FIVE HOUSES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realjohn</dc:creator>
  <cp:lastModifiedBy>jj1591</cp:lastModifiedBy>
  <cp:revision>73</cp:revision>
  <cp:lastPrinted>2013-02-02T04:55:12Z</cp:lastPrinted>
  <dcterms:created xsi:type="dcterms:W3CDTF">2013-01-29T03:41:21Z</dcterms:created>
  <dcterms:modified xsi:type="dcterms:W3CDTF">2016-03-04T20:14:32Z</dcterms:modified>
</cp:coreProperties>
</file>