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32918400" cx="438912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7" roundtripDataSignature="AMtx7mguPoA0IfC44xXogh8p05Lj+ucf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5B5C131-FF6A-4889-84AF-ACC3DF8C22C5}">
  <a:tblStyle styleId="{E5B5C131-FF6A-4889-84AF-ACC3DF8C22C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63"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
        <p:nvSpPr>
          <p:cNvPr id="10" name="Google Shape;10;p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43" name="Shape 43"/>
        <p:cNvGrpSpPr/>
        <p:nvPr/>
      </p:nvGrpSpPr>
      <p:grpSpPr>
        <a:xfrm>
          <a:off x="0" y="0"/>
          <a:ext cx="0" cy="0"/>
          <a:chOff x="0" y="0"/>
          <a:chExt cx="0" cy="0"/>
        </a:xfrm>
      </p:grpSpPr>
      <p:sp>
        <p:nvSpPr>
          <p:cNvPr id="44" name="Google Shape;44;p12"/>
          <p:cNvSpPr txBox="1"/>
          <p:nvPr>
            <p:ph idx="1" type="body"/>
          </p:nvPr>
        </p:nvSpPr>
        <p:spPr>
          <a:xfrm>
            <a:off x="1496160" y="27075681"/>
            <a:ext cx="28794299" cy="3872700"/>
          </a:xfrm>
          <a:prstGeom prst="rect">
            <a:avLst/>
          </a:prstGeom>
          <a:noFill/>
          <a:ln>
            <a:noFill/>
          </a:ln>
        </p:spPr>
        <p:txBody>
          <a:bodyPr anchorCtr="0" anchor="ctr" bIns="479475" lIns="479475" spcFirstLastPara="1" rIns="479475" wrap="square" tIns="479475">
            <a:noAutofit/>
          </a:bodyPr>
          <a:lstStyle>
            <a:lvl1pPr indent="-228600" lvl="0" marL="457200" algn="l">
              <a:lnSpc>
                <a:spcPct val="100000"/>
              </a:lnSpc>
              <a:spcBef>
                <a:spcPts val="0"/>
              </a:spcBef>
              <a:spcAft>
                <a:spcPts val="0"/>
              </a:spcAft>
              <a:buSzPts val="94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8400"/>
              </a:spcBef>
              <a:spcAft>
                <a:spcPts val="0"/>
              </a:spcAft>
              <a:buSzPts val="1800"/>
              <a:buNone/>
              <a:defRPr/>
            </a:lvl3pPr>
            <a:lvl4pPr indent="-228600" lvl="3" marL="1828800" algn="l">
              <a:lnSpc>
                <a:spcPct val="115000"/>
              </a:lnSpc>
              <a:spcBef>
                <a:spcPts val="8400"/>
              </a:spcBef>
              <a:spcAft>
                <a:spcPts val="0"/>
              </a:spcAft>
              <a:buSzPts val="1800"/>
              <a:buNone/>
              <a:defRPr/>
            </a:lvl4pPr>
            <a:lvl5pPr indent="-228600" lvl="4" marL="2286000" algn="l">
              <a:lnSpc>
                <a:spcPct val="115000"/>
              </a:lnSpc>
              <a:spcBef>
                <a:spcPts val="8400"/>
              </a:spcBef>
              <a:spcAft>
                <a:spcPts val="0"/>
              </a:spcAft>
              <a:buSzPts val="1800"/>
              <a:buNone/>
              <a:defRPr/>
            </a:lvl5pPr>
            <a:lvl6pPr indent="-228600" lvl="5" marL="2743200" algn="l">
              <a:lnSpc>
                <a:spcPct val="115000"/>
              </a:lnSpc>
              <a:spcBef>
                <a:spcPts val="8400"/>
              </a:spcBef>
              <a:spcAft>
                <a:spcPts val="0"/>
              </a:spcAft>
              <a:buSzPts val="1800"/>
              <a:buNone/>
              <a:defRPr/>
            </a:lvl6pPr>
            <a:lvl7pPr indent="-228600" lvl="6" marL="3200400" algn="l">
              <a:lnSpc>
                <a:spcPct val="115000"/>
              </a:lnSpc>
              <a:spcBef>
                <a:spcPts val="8400"/>
              </a:spcBef>
              <a:spcAft>
                <a:spcPts val="0"/>
              </a:spcAft>
              <a:buSzPts val="1800"/>
              <a:buNone/>
              <a:defRPr/>
            </a:lvl7pPr>
            <a:lvl8pPr indent="-228600" lvl="7" marL="3657600" algn="l">
              <a:lnSpc>
                <a:spcPct val="115000"/>
              </a:lnSpc>
              <a:spcBef>
                <a:spcPts val="8400"/>
              </a:spcBef>
              <a:spcAft>
                <a:spcPts val="0"/>
              </a:spcAft>
              <a:buSzPts val="1800"/>
              <a:buNone/>
              <a:defRPr/>
            </a:lvl8pPr>
            <a:lvl9pPr indent="-228600" lvl="8" marL="4114800" algn="l">
              <a:lnSpc>
                <a:spcPct val="115000"/>
              </a:lnSpc>
              <a:spcBef>
                <a:spcPts val="8400"/>
              </a:spcBef>
              <a:spcAft>
                <a:spcPts val="8400"/>
              </a:spcAft>
              <a:buSzPts val="1800"/>
              <a:buNone/>
              <a:defRPr/>
            </a:lvl9pPr>
          </a:lstStyle>
          <a:p/>
        </p:txBody>
      </p:sp>
      <p:sp>
        <p:nvSpPr>
          <p:cNvPr id="45" name="Google Shape;45;p1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46" name="Shape 46"/>
        <p:cNvGrpSpPr/>
        <p:nvPr/>
      </p:nvGrpSpPr>
      <p:grpSpPr>
        <a:xfrm>
          <a:off x="0" y="0"/>
          <a:ext cx="0" cy="0"/>
          <a:chOff x="0" y="0"/>
          <a:chExt cx="0" cy="0"/>
        </a:xfrm>
      </p:grpSpPr>
      <p:sp>
        <p:nvSpPr>
          <p:cNvPr id="47" name="Google Shape;47;p13"/>
          <p:cNvSpPr txBox="1"/>
          <p:nvPr>
            <p:ph type="title"/>
          </p:nvPr>
        </p:nvSpPr>
        <p:spPr>
          <a:xfrm>
            <a:off x="1496160" y="7079200"/>
            <a:ext cx="40898701" cy="125664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62900"/>
              <a:buFont typeface="Arial"/>
              <a:buNone/>
              <a:defRPr sz="62900"/>
            </a:lvl1pPr>
            <a:lvl2pPr lvl="1" algn="ctr">
              <a:lnSpc>
                <a:spcPct val="100000"/>
              </a:lnSpc>
              <a:spcBef>
                <a:spcPts val="0"/>
              </a:spcBef>
              <a:spcAft>
                <a:spcPts val="0"/>
              </a:spcAft>
              <a:buSzPts val="62900"/>
              <a:buNone/>
              <a:defRPr sz="62900"/>
            </a:lvl2pPr>
            <a:lvl3pPr lvl="2" algn="ctr">
              <a:lnSpc>
                <a:spcPct val="100000"/>
              </a:lnSpc>
              <a:spcBef>
                <a:spcPts val="0"/>
              </a:spcBef>
              <a:spcAft>
                <a:spcPts val="0"/>
              </a:spcAft>
              <a:buSzPts val="62900"/>
              <a:buNone/>
              <a:defRPr sz="62900"/>
            </a:lvl3pPr>
            <a:lvl4pPr lvl="3" algn="ctr">
              <a:lnSpc>
                <a:spcPct val="100000"/>
              </a:lnSpc>
              <a:spcBef>
                <a:spcPts val="0"/>
              </a:spcBef>
              <a:spcAft>
                <a:spcPts val="0"/>
              </a:spcAft>
              <a:buSzPts val="62900"/>
              <a:buNone/>
              <a:defRPr sz="62900"/>
            </a:lvl4pPr>
            <a:lvl5pPr lvl="4" algn="ctr">
              <a:lnSpc>
                <a:spcPct val="100000"/>
              </a:lnSpc>
              <a:spcBef>
                <a:spcPts val="0"/>
              </a:spcBef>
              <a:spcAft>
                <a:spcPts val="0"/>
              </a:spcAft>
              <a:buSzPts val="62900"/>
              <a:buNone/>
              <a:defRPr sz="62900"/>
            </a:lvl5pPr>
            <a:lvl6pPr lvl="5" algn="ctr">
              <a:lnSpc>
                <a:spcPct val="100000"/>
              </a:lnSpc>
              <a:spcBef>
                <a:spcPts val="0"/>
              </a:spcBef>
              <a:spcAft>
                <a:spcPts val="0"/>
              </a:spcAft>
              <a:buSzPts val="62900"/>
              <a:buNone/>
              <a:defRPr sz="62900"/>
            </a:lvl6pPr>
            <a:lvl7pPr lvl="6" algn="ctr">
              <a:lnSpc>
                <a:spcPct val="100000"/>
              </a:lnSpc>
              <a:spcBef>
                <a:spcPts val="0"/>
              </a:spcBef>
              <a:spcAft>
                <a:spcPts val="0"/>
              </a:spcAft>
              <a:buSzPts val="62900"/>
              <a:buNone/>
              <a:defRPr sz="62900"/>
            </a:lvl7pPr>
            <a:lvl8pPr lvl="7" algn="ctr">
              <a:lnSpc>
                <a:spcPct val="100000"/>
              </a:lnSpc>
              <a:spcBef>
                <a:spcPts val="0"/>
              </a:spcBef>
              <a:spcAft>
                <a:spcPts val="0"/>
              </a:spcAft>
              <a:buSzPts val="62900"/>
              <a:buNone/>
              <a:defRPr sz="62900"/>
            </a:lvl8pPr>
            <a:lvl9pPr lvl="8" algn="ctr">
              <a:lnSpc>
                <a:spcPct val="100000"/>
              </a:lnSpc>
              <a:spcBef>
                <a:spcPts val="0"/>
              </a:spcBef>
              <a:spcAft>
                <a:spcPts val="0"/>
              </a:spcAft>
              <a:buSzPts val="62900"/>
              <a:buNone/>
              <a:defRPr sz="62900"/>
            </a:lvl9pPr>
          </a:lstStyle>
          <a:p/>
        </p:txBody>
      </p:sp>
      <p:sp>
        <p:nvSpPr>
          <p:cNvPr id="48" name="Google Shape;48;p13"/>
          <p:cNvSpPr txBox="1"/>
          <p:nvPr>
            <p:ph idx="1" type="body"/>
          </p:nvPr>
        </p:nvSpPr>
        <p:spPr>
          <a:xfrm>
            <a:off x="1496160" y="20174239"/>
            <a:ext cx="40898701" cy="8325300"/>
          </a:xfrm>
          <a:prstGeom prst="rect">
            <a:avLst/>
          </a:prstGeom>
          <a:noFill/>
          <a:ln>
            <a:noFill/>
          </a:ln>
        </p:spPr>
        <p:txBody>
          <a:bodyPr anchorCtr="0" anchor="t" bIns="479475" lIns="479475" spcFirstLastPara="1" rIns="479475" wrap="square" tIns="479475">
            <a:noAutofit/>
          </a:bodyPr>
          <a:lstStyle>
            <a:lvl1pPr indent="-228600" lvl="0" marL="457200" algn="ctr">
              <a:lnSpc>
                <a:spcPct val="115000"/>
              </a:lnSpc>
              <a:spcBef>
                <a:spcPts val="0"/>
              </a:spcBef>
              <a:spcAft>
                <a:spcPts val="0"/>
              </a:spcAft>
              <a:buSzPts val="9400"/>
              <a:buFont typeface="Arial"/>
              <a:buNone/>
              <a:defRPr/>
            </a:lvl1pPr>
            <a:lvl2pPr indent="-228600" lvl="1" marL="914400" algn="ctr">
              <a:lnSpc>
                <a:spcPct val="115000"/>
              </a:lnSpc>
              <a:spcBef>
                <a:spcPts val="8400"/>
              </a:spcBef>
              <a:spcAft>
                <a:spcPts val="0"/>
              </a:spcAft>
              <a:buSzPts val="7300"/>
              <a:buFont typeface="Arial"/>
              <a:buNone/>
              <a:defRPr/>
            </a:lvl2pPr>
            <a:lvl3pPr indent="-228600" lvl="2" marL="1371600" algn="ctr">
              <a:lnSpc>
                <a:spcPct val="115000"/>
              </a:lnSpc>
              <a:spcBef>
                <a:spcPts val="8400"/>
              </a:spcBef>
              <a:spcAft>
                <a:spcPts val="0"/>
              </a:spcAft>
              <a:buSzPts val="7300"/>
              <a:buFont typeface="Arial"/>
              <a:buNone/>
              <a:defRPr/>
            </a:lvl3pPr>
            <a:lvl4pPr indent="-228600" lvl="3" marL="1828800" algn="ctr">
              <a:lnSpc>
                <a:spcPct val="115000"/>
              </a:lnSpc>
              <a:spcBef>
                <a:spcPts val="8400"/>
              </a:spcBef>
              <a:spcAft>
                <a:spcPts val="0"/>
              </a:spcAft>
              <a:buSzPts val="7300"/>
              <a:buFont typeface="Arial"/>
              <a:buNone/>
              <a:defRPr/>
            </a:lvl4pPr>
            <a:lvl5pPr indent="-228600" lvl="4" marL="2286000" algn="ctr">
              <a:lnSpc>
                <a:spcPct val="115000"/>
              </a:lnSpc>
              <a:spcBef>
                <a:spcPts val="8400"/>
              </a:spcBef>
              <a:spcAft>
                <a:spcPts val="0"/>
              </a:spcAft>
              <a:buSzPts val="7300"/>
              <a:buFont typeface="Arial"/>
              <a:buNone/>
              <a:defRPr/>
            </a:lvl5pPr>
            <a:lvl6pPr indent="-228600" lvl="5" marL="2743200" algn="ctr">
              <a:lnSpc>
                <a:spcPct val="115000"/>
              </a:lnSpc>
              <a:spcBef>
                <a:spcPts val="8400"/>
              </a:spcBef>
              <a:spcAft>
                <a:spcPts val="0"/>
              </a:spcAft>
              <a:buSzPts val="7300"/>
              <a:buFont typeface="Arial"/>
              <a:buNone/>
              <a:defRPr/>
            </a:lvl6pPr>
            <a:lvl7pPr indent="-228600" lvl="6" marL="3200400" algn="ctr">
              <a:lnSpc>
                <a:spcPct val="115000"/>
              </a:lnSpc>
              <a:spcBef>
                <a:spcPts val="8400"/>
              </a:spcBef>
              <a:spcAft>
                <a:spcPts val="0"/>
              </a:spcAft>
              <a:buSzPts val="7300"/>
              <a:buFont typeface="Arial"/>
              <a:buNone/>
              <a:defRPr/>
            </a:lvl7pPr>
            <a:lvl8pPr indent="-228600" lvl="7" marL="3657600" algn="ctr">
              <a:lnSpc>
                <a:spcPct val="115000"/>
              </a:lnSpc>
              <a:spcBef>
                <a:spcPts val="8400"/>
              </a:spcBef>
              <a:spcAft>
                <a:spcPts val="0"/>
              </a:spcAft>
              <a:buSzPts val="7300"/>
              <a:buFont typeface="Arial"/>
              <a:buNone/>
              <a:defRPr/>
            </a:lvl8pPr>
            <a:lvl9pPr indent="-228600" lvl="8" marL="4114800" algn="ctr">
              <a:lnSpc>
                <a:spcPct val="115000"/>
              </a:lnSpc>
              <a:spcBef>
                <a:spcPts val="8400"/>
              </a:spcBef>
              <a:spcAft>
                <a:spcPts val="8400"/>
              </a:spcAft>
              <a:buSzPts val="7300"/>
              <a:buFont typeface="Arial"/>
              <a:buNone/>
              <a:defRPr/>
            </a:lvl9pPr>
          </a:lstStyle>
          <a:p/>
        </p:txBody>
      </p:sp>
      <p:sp>
        <p:nvSpPr>
          <p:cNvPr id="49" name="Google Shape;49;p1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1496200" y="4765280"/>
            <a:ext cx="40898701" cy="131367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7300"/>
              <a:buFont typeface="Arial"/>
              <a:buNone/>
              <a:defRPr sz="27300"/>
            </a:lvl1pPr>
            <a:lvl2pPr lvl="1" algn="ctr">
              <a:lnSpc>
                <a:spcPct val="100000"/>
              </a:lnSpc>
              <a:spcBef>
                <a:spcPts val="0"/>
              </a:spcBef>
              <a:spcAft>
                <a:spcPts val="0"/>
              </a:spcAft>
              <a:buSzPts val="27300"/>
              <a:buNone/>
              <a:defRPr sz="27300"/>
            </a:lvl2pPr>
            <a:lvl3pPr lvl="2" algn="ctr">
              <a:lnSpc>
                <a:spcPct val="100000"/>
              </a:lnSpc>
              <a:spcBef>
                <a:spcPts val="0"/>
              </a:spcBef>
              <a:spcAft>
                <a:spcPts val="0"/>
              </a:spcAft>
              <a:buSzPts val="27300"/>
              <a:buNone/>
              <a:defRPr sz="27300"/>
            </a:lvl3pPr>
            <a:lvl4pPr lvl="3" algn="ctr">
              <a:lnSpc>
                <a:spcPct val="100000"/>
              </a:lnSpc>
              <a:spcBef>
                <a:spcPts val="0"/>
              </a:spcBef>
              <a:spcAft>
                <a:spcPts val="0"/>
              </a:spcAft>
              <a:buSzPts val="27300"/>
              <a:buNone/>
              <a:defRPr sz="27300"/>
            </a:lvl4pPr>
            <a:lvl5pPr lvl="4" algn="ctr">
              <a:lnSpc>
                <a:spcPct val="100000"/>
              </a:lnSpc>
              <a:spcBef>
                <a:spcPts val="0"/>
              </a:spcBef>
              <a:spcAft>
                <a:spcPts val="0"/>
              </a:spcAft>
              <a:buSzPts val="27300"/>
              <a:buNone/>
              <a:defRPr sz="27300"/>
            </a:lvl5pPr>
            <a:lvl6pPr lvl="5" algn="ctr">
              <a:lnSpc>
                <a:spcPct val="100000"/>
              </a:lnSpc>
              <a:spcBef>
                <a:spcPts val="0"/>
              </a:spcBef>
              <a:spcAft>
                <a:spcPts val="0"/>
              </a:spcAft>
              <a:buSzPts val="27300"/>
              <a:buNone/>
              <a:defRPr sz="27300"/>
            </a:lvl6pPr>
            <a:lvl7pPr lvl="6" algn="ctr">
              <a:lnSpc>
                <a:spcPct val="100000"/>
              </a:lnSpc>
              <a:spcBef>
                <a:spcPts val="0"/>
              </a:spcBef>
              <a:spcAft>
                <a:spcPts val="0"/>
              </a:spcAft>
              <a:buSzPts val="27300"/>
              <a:buNone/>
              <a:defRPr sz="27300"/>
            </a:lvl7pPr>
            <a:lvl8pPr lvl="7" algn="ctr">
              <a:lnSpc>
                <a:spcPct val="100000"/>
              </a:lnSpc>
              <a:spcBef>
                <a:spcPts val="0"/>
              </a:spcBef>
              <a:spcAft>
                <a:spcPts val="0"/>
              </a:spcAft>
              <a:buSzPts val="27300"/>
              <a:buNone/>
              <a:defRPr sz="27300"/>
            </a:lvl8pPr>
            <a:lvl9pPr lvl="8" algn="ctr">
              <a:lnSpc>
                <a:spcPct val="100000"/>
              </a:lnSpc>
              <a:spcBef>
                <a:spcPts val="0"/>
              </a:spcBef>
              <a:spcAft>
                <a:spcPts val="0"/>
              </a:spcAft>
              <a:buSzPts val="27300"/>
              <a:buNone/>
              <a:defRPr sz="27300"/>
            </a:lvl9pPr>
          </a:lstStyle>
          <a:p/>
        </p:txBody>
      </p:sp>
      <p:sp>
        <p:nvSpPr>
          <p:cNvPr id="13" name="Google Shape;13;p4"/>
          <p:cNvSpPr txBox="1"/>
          <p:nvPr>
            <p:ph idx="1" type="subTitle"/>
          </p:nvPr>
        </p:nvSpPr>
        <p:spPr>
          <a:xfrm>
            <a:off x="1496160" y="18138400"/>
            <a:ext cx="40898701" cy="5072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4700"/>
              <a:buFont typeface="Arial"/>
              <a:buNone/>
              <a:defRPr sz="14700"/>
            </a:lvl1pPr>
            <a:lvl2pPr lvl="1" algn="ctr">
              <a:lnSpc>
                <a:spcPct val="100000"/>
              </a:lnSpc>
              <a:spcBef>
                <a:spcPts val="0"/>
              </a:spcBef>
              <a:spcAft>
                <a:spcPts val="0"/>
              </a:spcAft>
              <a:buSzPts val="14700"/>
              <a:buFont typeface="Arial"/>
              <a:buNone/>
              <a:defRPr sz="14700"/>
            </a:lvl2pPr>
            <a:lvl3pPr lvl="2" algn="ctr">
              <a:lnSpc>
                <a:spcPct val="100000"/>
              </a:lnSpc>
              <a:spcBef>
                <a:spcPts val="0"/>
              </a:spcBef>
              <a:spcAft>
                <a:spcPts val="0"/>
              </a:spcAft>
              <a:buSzPts val="14700"/>
              <a:buFont typeface="Arial"/>
              <a:buNone/>
              <a:defRPr sz="14700"/>
            </a:lvl3pPr>
            <a:lvl4pPr lvl="3" algn="ctr">
              <a:lnSpc>
                <a:spcPct val="100000"/>
              </a:lnSpc>
              <a:spcBef>
                <a:spcPts val="0"/>
              </a:spcBef>
              <a:spcAft>
                <a:spcPts val="0"/>
              </a:spcAft>
              <a:buSzPts val="14700"/>
              <a:buFont typeface="Arial"/>
              <a:buNone/>
              <a:defRPr sz="14700"/>
            </a:lvl4pPr>
            <a:lvl5pPr lvl="4" algn="ctr">
              <a:lnSpc>
                <a:spcPct val="100000"/>
              </a:lnSpc>
              <a:spcBef>
                <a:spcPts val="0"/>
              </a:spcBef>
              <a:spcAft>
                <a:spcPts val="0"/>
              </a:spcAft>
              <a:buSzPts val="14700"/>
              <a:buFont typeface="Arial"/>
              <a:buNone/>
              <a:defRPr sz="14700"/>
            </a:lvl5pPr>
            <a:lvl6pPr lvl="5" algn="ctr">
              <a:lnSpc>
                <a:spcPct val="100000"/>
              </a:lnSpc>
              <a:spcBef>
                <a:spcPts val="0"/>
              </a:spcBef>
              <a:spcAft>
                <a:spcPts val="0"/>
              </a:spcAft>
              <a:buSzPts val="14700"/>
              <a:buFont typeface="Arial"/>
              <a:buNone/>
              <a:defRPr sz="14700"/>
            </a:lvl6pPr>
            <a:lvl7pPr lvl="6" algn="ctr">
              <a:lnSpc>
                <a:spcPct val="100000"/>
              </a:lnSpc>
              <a:spcBef>
                <a:spcPts val="0"/>
              </a:spcBef>
              <a:spcAft>
                <a:spcPts val="0"/>
              </a:spcAft>
              <a:buSzPts val="14700"/>
              <a:buFont typeface="Arial"/>
              <a:buNone/>
              <a:defRPr sz="14700"/>
            </a:lvl7pPr>
            <a:lvl8pPr lvl="7" algn="ctr">
              <a:lnSpc>
                <a:spcPct val="100000"/>
              </a:lnSpc>
              <a:spcBef>
                <a:spcPts val="0"/>
              </a:spcBef>
              <a:spcAft>
                <a:spcPts val="0"/>
              </a:spcAft>
              <a:buSzPts val="14700"/>
              <a:buFont typeface="Arial"/>
              <a:buNone/>
              <a:defRPr sz="14700"/>
            </a:lvl8pPr>
            <a:lvl9pPr lvl="8" algn="ctr">
              <a:lnSpc>
                <a:spcPct val="100000"/>
              </a:lnSpc>
              <a:spcBef>
                <a:spcPts val="0"/>
              </a:spcBef>
              <a:spcAft>
                <a:spcPts val="0"/>
              </a:spcAft>
              <a:buSzPts val="14700"/>
              <a:buFont typeface="Arial"/>
              <a:buNone/>
              <a:defRPr sz="14700"/>
            </a:lvl9pPr>
          </a:lstStyle>
          <a:p/>
        </p:txBody>
      </p:sp>
      <p:sp>
        <p:nvSpPr>
          <p:cNvPr id="14" name="Google Shape;14;p4"/>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5"/>
          <p:cNvSpPr txBox="1"/>
          <p:nvPr>
            <p:ph type="title"/>
          </p:nvPr>
        </p:nvSpPr>
        <p:spPr>
          <a:xfrm>
            <a:off x="1496160" y="13765441"/>
            <a:ext cx="40898701" cy="5387700"/>
          </a:xfrm>
          <a:prstGeom prst="rect">
            <a:avLst/>
          </a:prstGeom>
          <a:noFill/>
          <a:ln>
            <a:noFill/>
          </a:ln>
        </p:spPr>
        <p:txBody>
          <a:bodyPr anchorCtr="0" anchor="ctr" bIns="479475" lIns="479475" spcFirstLastPara="1" rIns="479475" wrap="square" tIns="479475">
            <a:noAutofit/>
          </a:bodyPr>
          <a:lstStyle>
            <a:lvl1pPr lvl="0" algn="ctr">
              <a:lnSpc>
                <a:spcPct val="100000"/>
              </a:lnSpc>
              <a:spcBef>
                <a:spcPts val="0"/>
              </a:spcBef>
              <a:spcAft>
                <a:spcPts val="0"/>
              </a:spcAft>
              <a:buSzPts val="18900"/>
              <a:buFont typeface="Arial"/>
              <a:buNone/>
              <a:defRPr sz="18900"/>
            </a:lvl1pPr>
            <a:lvl2pPr lvl="1" algn="ctr">
              <a:lnSpc>
                <a:spcPct val="100000"/>
              </a:lnSpc>
              <a:spcBef>
                <a:spcPts val="0"/>
              </a:spcBef>
              <a:spcAft>
                <a:spcPts val="0"/>
              </a:spcAft>
              <a:buSzPts val="18900"/>
              <a:buNone/>
              <a:defRPr sz="18900"/>
            </a:lvl2pPr>
            <a:lvl3pPr lvl="2" algn="ctr">
              <a:lnSpc>
                <a:spcPct val="100000"/>
              </a:lnSpc>
              <a:spcBef>
                <a:spcPts val="0"/>
              </a:spcBef>
              <a:spcAft>
                <a:spcPts val="0"/>
              </a:spcAft>
              <a:buSzPts val="18900"/>
              <a:buNone/>
              <a:defRPr sz="18900"/>
            </a:lvl3pPr>
            <a:lvl4pPr lvl="3" algn="ctr">
              <a:lnSpc>
                <a:spcPct val="100000"/>
              </a:lnSpc>
              <a:spcBef>
                <a:spcPts val="0"/>
              </a:spcBef>
              <a:spcAft>
                <a:spcPts val="0"/>
              </a:spcAft>
              <a:buSzPts val="18900"/>
              <a:buNone/>
              <a:defRPr sz="18900"/>
            </a:lvl4pPr>
            <a:lvl5pPr lvl="4" algn="ctr">
              <a:lnSpc>
                <a:spcPct val="100000"/>
              </a:lnSpc>
              <a:spcBef>
                <a:spcPts val="0"/>
              </a:spcBef>
              <a:spcAft>
                <a:spcPts val="0"/>
              </a:spcAft>
              <a:buSzPts val="18900"/>
              <a:buNone/>
              <a:defRPr sz="18900"/>
            </a:lvl5pPr>
            <a:lvl6pPr lvl="5" algn="ctr">
              <a:lnSpc>
                <a:spcPct val="100000"/>
              </a:lnSpc>
              <a:spcBef>
                <a:spcPts val="0"/>
              </a:spcBef>
              <a:spcAft>
                <a:spcPts val="0"/>
              </a:spcAft>
              <a:buSzPts val="18900"/>
              <a:buNone/>
              <a:defRPr sz="18900"/>
            </a:lvl6pPr>
            <a:lvl7pPr lvl="6" algn="ctr">
              <a:lnSpc>
                <a:spcPct val="100000"/>
              </a:lnSpc>
              <a:spcBef>
                <a:spcPts val="0"/>
              </a:spcBef>
              <a:spcAft>
                <a:spcPts val="0"/>
              </a:spcAft>
              <a:buSzPts val="18900"/>
              <a:buNone/>
              <a:defRPr sz="18900"/>
            </a:lvl7pPr>
            <a:lvl8pPr lvl="7" algn="ctr">
              <a:lnSpc>
                <a:spcPct val="100000"/>
              </a:lnSpc>
              <a:spcBef>
                <a:spcPts val="0"/>
              </a:spcBef>
              <a:spcAft>
                <a:spcPts val="0"/>
              </a:spcAft>
              <a:buSzPts val="18900"/>
              <a:buNone/>
              <a:defRPr sz="18900"/>
            </a:lvl8pPr>
            <a:lvl9pPr lvl="8" algn="ctr">
              <a:lnSpc>
                <a:spcPct val="100000"/>
              </a:lnSpc>
              <a:spcBef>
                <a:spcPts val="0"/>
              </a:spcBef>
              <a:spcAft>
                <a:spcPts val="0"/>
              </a:spcAft>
              <a:buSzPts val="18900"/>
              <a:buNone/>
              <a:defRPr sz="18900"/>
            </a:lvl9pPr>
          </a:lstStyle>
          <a:p/>
        </p:txBody>
      </p:sp>
      <p:sp>
        <p:nvSpPr>
          <p:cNvPr id="17" name="Google Shape;17;p5"/>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6"/>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lgn="l">
              <a:lnSpc>
                <a:spcPct val="100000"/>
              </a:lnSpc>
              <a:spcBef>
                <a:spcPts val="0"/>
              </a:spcBef>
              <a:spcAft>
                <a:spcPts val="0"/>
              </a:spcAft>
              <a:buSzPts val="14700"/>
              <a:buNone/>
              <a:defRPr/>
            </a:lvl2pPr>
            <a:lvl3pPr lvl="2" algn="l">
              <a:lnSpc>
                <a:spcPct val="100000"/>
              </a:lnSpc>
              <a:spcBef>
                <a:spcPts val="0"/>
              </a:spcBef>
              <a:spcAft>
                <a:spcPts val="0"/>
              </a:spcAft>
              <a:buSzPts val="14700"/>
              <a:buNone/>
              <a:defRPr/>
            </a:lvl3pPr>
            <a:lvl4pPr lvl="3" algn="l">
              <a:lnSpc>
                <a:spcPct val="100000"/>
              </a:lnSpc>
              <a:spcBef>
                <a:spcPts val="0"/>
              </a:spcBef>
              <a:spcAft>
                <a:spcPts val="0"/>
              </a:spcAft>
              <a:buSzPts val="14700"/>
              <a:buNone/>
              <a:defRPr/>
            </a:lvl4pPr>
            <a:lvl5pPr lvl="4" algn="l">
              <a:lnSpc>
                <a:spcPct val="100000"/>
              </a:lnSpc>
              <a:spcBef>
                <a:spcPts val="0"/>
              </a:spcBef>
              <a:spcAft>
                <a:spcPts val="0"/>
              </a:spcAft>
              <a:buSzPts val="14700"/>
              <a:buNone/>
              <a:defRPr/>
            </a:lvl5pPr>
            <a:lvl6pPr lvl="5" algn="l">
              <a:lnSpc>
                <a:spcPct val="100000"/>
              </a:lnSpc>
              <a:spcBef>
                <a:spcPts val="0"/>
              </a:spcBef>
              <a:spcAft>
                <a:spcPts val="0"/>
              </a:spcAft>
              <a:buSzPts val="14700"/>
              <a:buNone/>
              <a:defRPr/>
            </a:lvl6pPr>
            <a:lvl7pPr lvl="6" algn="l">
              <a:lnSpc>
                <a:spcPct val="100000"/>
              </a:lnSpc>
              <a:spcBef>
                <a:spcPts val="0"/>
              </a:spcBef>
              <a:spcAft>
                <a:spcPts val="0"/>
              </a:spcAft>
              <a:buSzPts val="14700"/>
              <a:buNone/>
              <a:defRPr/>
            </a:lvl7pPr>
            <a:lvl8pPr lvl="7" algn="l">
              <a:lnSpc>
                <a:spcPct val="100000"/>
              </a:lnSpc>
              <a:spcBef>
                <a:spcPts val="0"/>
              </a:spcBef>
              <a:spcAft>
                <a:spcPts val="0"/>
              </a:spcAft>
              <a:buSzPts val="14700"/>
              <a:buNone/>
              <a:defRPr/>
            </a:lvl8pPr>
            <a:lvl9pPr lvl="8" algn="l">
              <a:lnSpc>
                <a:spcPct val="100000"/>
              </a:lnSpc>
              <a:spcBef>
                <a:spcPts val="0"/>
              </a:spcBef>
              <a:spcAft>
                <a:spcPts val="0"/>
              </a:spcAft>
              <a:buSzPts val="14700"/>
              <a:buNone/>
              <a:defRPr/>
            </a:lvl9pPr>
          </a:lstStyle>
          <a:p/>
        </p:txBody>
      </p:sp>
      <p:sp>
        <p:nvSpPr>
          <p:cNvPr id="20" name="Google Shape;20;p6"/>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21" name="Google Shape;21;p6"/>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7"/>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lgn="l">
              <a:lnSpc>
                <a:spcPct val="100000"/>
              </a:lnSpc>
              <a:spcBef>
                <a:spcPts val="0"/>
              </a:spcBef>
              <a:spcAft>
                <a:spcPts val="0"/>
              </a:spcAft>
              <a:buSzPts val="14700"/>
              <a:buNone/>
              <a:defRPr/>
            </a:lvl2pPr>
            <a:lvl3pPr lvl="2" algn="l">
              <a:lnSpc>
                <a:spcPct val="100000"/>
              </a:lnSpc>
              <a:spcBef>
                <a:spcPts val="0"/>
              </a:spcBef>
              <a:spcAft>
                <a:spcPts val="0"/>
              </a:spcAft>
              <a:buSzPts val="14700"/>
              <a:buNone/>
              <a:defRPr/>
            </a:lvl3pPr>
            <a:lvl4pPr lvl="3" algn="l">
              <a:lnSpc>
                <a:spcPct val="100000"/>
              </a:lnSpc>
              <a:spcBef>
                <a:spcPts val="0"/>
              </a:spcBef>
              <a:spcAft>
                <a:spcPts val="0"/>
              </a:spcAft>
              <a:buSzPts val="14700"/>
              <a:buNone/>
              <a:defRPr/>
            </a:lvl4pPr>
            <a:lvl5pPr lvl="4" algn="l">
              <a:lnSpc>
                <a:spcPct val="100000"/>
              </a:lnSpc>
              <a:spcBef>
                <a:spcPts val="0"/>
              </a:spcBef>
              <a:spcAft>
                <a:spcPts val="0"/>
              </a:spcAft>
              <a:buSzPts val="14700"/>
              <a:buNone/>
              <a:defRPr/>
            </a:lvl5pPr>
            <a:lvl6pPr lvl="5" algn="l">
              <a:lnSpc>
                <a:spcPct val="100000"/>
              </a:lnSpc>
              <a:spcBef>
                <a:spcPts val="0"/>
              </a:spcBef>
              <a:spcAft>
                <a:spcPts val="0"/>
              </a:spcAft>
              <a:buSzPts val="14700"/>
              <a:buNone/>
              <a:defRPr/>
            </a:lvl6pPr>
            <a:lvl7pPr lvl="6" algn="l">
              <a:lnSpc>
                <a:spcPct val="100000"/>
              </a:lnSpc>
              <a:spcBef>
                <a:spcPts val="0"/>
              </a:spcBef>
              <a:spcAft>
                <a:spcPts val="0"/>
              </a:spcAft>
              <a:buSzPts val="14700"/>
              <a:buNone/>
              <a:defRPr/>
            </a:lvl7pPr>
            <a:lvl8pPr lvl="7" algn="l">
              <a:lnSpc>
                <a:spcPct val="100000"/>
              </a:lnSpc>
              <a:spcBef>
                <a:spcPts val="0"/>
              </a:spcBef>
              <a:spcAft>
                <a:spcPts val="0"/>
              </a:spcAft>
              <a:buSzPts val="14700"/>
              <a:buNone/>
              <a:defRPr/>
            </a:lvl8pPr>
            <a:lvl9pPr lvl="8" algn="l">
              <a:lnSpc>
                <a:spcPct val="100000"/>
              </a:lnSpc>
              <a:spcBef>
                <a:spcPts val="0"/>
              </a:spcBef>
              <a:spcAft>
                <a:spcPts val="0"/>
              </a:spcAft>
              <a:buSzPts val="14700"/>
              <a:buNone/>
              <a:defRPr/>
            </a:lvl9pPr>
          </a:lstStyle>
          <a:p/>
        </p:txBody>
      </p:sp>
      <p:sp>
        <p:nvSpPr>
          <p:cNvPr id="24" name="Google Shape;24;p7"/>
          <p:cNvSpPr txBox="1"/>
          <p:nvPr>
            <p:ph idx="1" type="body"/>
          </p:nvPr>
        </p:nvSpPr>
        <p:spPr>
          <a:xfrm>
            <a:off x="149616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5" name="Google Shape;25;p7"/>
          <p:cNvSpPr txBox="1"/>
          <p:nvPr>
            <p:ph idx="2" type="body"/>
          </p:nvPr>
        </p:nvSpPr>
        <p:spPr>
          <a:xfrm>
            <a:off x="2319552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6" name="Google Shape;26;p7"/>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8"/>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lgn="l">
              <a:lnSpc>
                <a:spcPct val="100000"/>
              </a:lnSpc>
              <a:spcBef>
                <a:spcPts val="0"/>
              </a:spcBef>
              <a:spcAft>
                <a:spcPts val="0"/>
              </a:spcAft>
              <a:buSzPts val="14700"/>
              <a:buNone/>
              <a:defRPr/>
            </a:lvl2pPr>
            <a:lvl3pPr lvl="2" algn="l">
              <a:lnSpc>
                <a:spcPct val="100000"/>
              </a:lnSpc>
              <a:spcBef>
                <a:spcPts val="0"/>
              </a:spcBef>
              <a:spcAft>
                <a:spcPts val="0"/>
              </a:spcAft>
              <a:buSzPts val="14700"/>
              <a:buNone/>
              <a:defRPr/>
            </a:lvl3pPr>
            <a:lvl4pPr lvl="3" algn="l">
              <a:lnSpc>
                <a:spcPct val="100000"/>
              </a:lnSpc>
              <a:spcBef>
                <a:spcPts val="0"/>
              </a:spcBef>
              <a:spcAft>
                <a:spcPts val="0"/>
              </a:spcAft>
              <a:buSzPts val="14700"/>
              <a:buNone/>
              <a:defRPr/>
            </a:lvl4pPr>
            <a:lvl5pPr lvl="4" algn="l">
              <a:lnSpc>
                <a:spcPct val="100000"/>
              </a:lnSpc>
              <a:spcBef>
                <a:spcPts val="0"/>
              </a:spcBef>
              <a:spcAft>
                <a:spcPts val="0"/>
              </a:spcAft>
              <a:buSzPts val="14700"/>
              <a:buNone/>
              <a:defRPr/>
            </a:lvl5pPr>
            <a:lvl6pPr lvl="5" algn="l">
              <a:lnSpc>
                <a:spcPct val="100000"/>
              </a:lnSpc>
              <a:spcBef>
                <a:spcPts val="0"/>
              </a:spcBef>
              <a:spcAft>
                <a:spcPts val="0"/>
              </a:spcAft>
              <a:buSzPts val="14700"/>
              <a:buNone/>
              <a:defRPr/>
            </a:lvl6pPr>
            <a:lvl7pPr lvl="6" algn="l">
              <a:lnSpc>
                <a:spcPct val="100000"/>
              </a:lnSpc>
              <a:spcBef>
                <a:spcPts val="0"/>
              </a:spcBef>
              <a:spcAft>
                <a:spcPts val="0"/>
              </a:spcAft>
              <a:buSzPts val="14700"/>
              <a:buNone/>
              <a:defRPr/>
            </a:lvl7pPr>
            <a:lvl8pPr lvl="7" algn="l">
              <a:lnSpc>
                <a:spcPct val="100000"/>
              </a:lnSpc>
              <a:spcBef>
                <a:spcPts val="0"/>
              </a:spcBef>
              <a:spcAft>
                <a:spcPts val="0"/>
              </a:spcAft>
              <a:buSzPts val="14700"/>
              <a:buNone/>
              <a:defRPr/>
            </a:lvl8pPr>
            <a:lvl9pPr lvl="8" algn="l">
              <a:lnSpc>
                <a:spcPct val="100000"/>
              </a:lnSpc>
              <a:spcBef>
                <a:spcPts val="0"/>
              </a:spcBef>
              <a:spcAft>
                <a:spcPts val="0"/>
              </a:spcAft>
              <a:buSzPts val="14700"/>
              <a:buNone/>
              <a:defRPr/>
            </a:lvl9pPr>
          </a:lstStyle>
          <a:p/>
        </p:txBody>
      </p:sp>
      <p:sp>
        <p:nvSpPr>
          <p:cNvPr id="29" name="Google Shape;29;p8"/>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0" name="Shape 30"/>
        <p:cNvGrpSpPr/>
        <p:nvPr/>
      </p:nvGrpSpPr>
      <p:grpSpPr>
        <a:xfrm>
          <a:off x="0" y="0"/>
          <a:ext cx="0" cy="0"/>
          <a:chOff x="0" y="0"/>
          <a:chExt cx="0" cy="0"/>
        </a:xfrm>
      </p:grpSpPr>
      <p:sp>
        <p:nvSpPr>
          <p:cNvPr id="31" name="Google Shape;31;p9"/>
          <p:cNvSpPr txBox="1"/>
          <p:nvPr>
            <p:ph type="title"/>
          </p:nvPr>
        </p:nvSpPr>
        <p:spPr>
          <a:xfrm>
            <a:off x="1496160" y="3555840"/>
            <a:ext cx="13478401" cy="4836299"/>
          </a:xfrm>
          <a:prstGeom prst="rect">
            <a:avLst/>
          </a:prstGeom>
          <a:noFill/>
          <a:ln>
            <a:noFill/>
          </a:ln>
        </p:spPr>
        <p:txBody>
          <a:bodyPr anchorCtr="0" anchor="b" bIns="479475" lIns="479475" spcFirstLastPara="1" rIns="479475" wrap="square" tIns="479475">
            <a:noAutofit/>
          </a:bodyPr>
          <a:lstStyle>
            <a:lvl1pPr lvl="0" algn="l">
              <a:lnSpc>
                <a:spcPct val="100000"/>
              </a:lnSpc>
              <a:spcBef>
                <a:spcPts val="0"/>
              </a:spcBef>
              <a:spcAft>
                <a:spcPts val="0"/>
              </a:spcAft>
              <a:buSzPts val="12600"/>
              <a:buFont typeface="Arial"/>
              <a:buNone/>
              <a:defRPr sz="12600"/>
            </a:lvl1pPr>
            <a:lvl2pPr lvl="1" algn="l">
              <a:lnSpc>
                <a:spcPct val="100000"/>
              </a:lnSpc>
              <a:spcBef>
                <a:spcPts val="0"/>
              </a:spcBef>
              <a:spcAft>
                <a:spcPts val="0"/>
              </a:spcAft>
              <a:buSzPts val="12600"/>
              <a:buNone/>
              <a:defRPr sz="12600"/>
            </a:lvl2pPr>
            <a:lvl3pPr lvl="2" algn="l">
              <a:lnSpc>
                <a:spcPct val="100000"/>
              </a:lnSpc>
              <a:spcBef>
                <a:spcPts val="0"/>
              </a:spcBef>
              <a:spcAft>
                <a:spcPts val="0"/>
              </a:spcAft>
              <a:buSzPts val="12600"/>
              <a:buNone/>
              <a:defRPr sz="12600"/>
            </a:lvl3pPr>
            <a:lvl4pPr lvl="3" algn="l">
              <a:lnSpc>
                <a:spcPct val="100000"/>
              </a:lnSpc>
              <a:spcBef>
                <a:spcPts val="0"/>
              </a:spcBef>
              <a:spcAft>
                <a:spcPts val="0"/>
              </a:spcAft>
              <a:buSzPts val="12600"/>
              <a:buNone/>
              <a:defRPr sz="12600"/>
            </a:lvl4pPr>
            <a:lvl5pPr lvl="4" algn="l">
              <a:lnSpc>
                <a:spcPct val="100000"/>
              </a:lnSpc>
              <a:spcBef>
                <a:spcPts val="0"/>
              </a:spcBef>
              <a:spcAft>
                <a:spcPts val="0"/>
              </a:spcAft>
              <a:buSzPts val="12600"/>
              <a:buNone/>
              <a:defRPr sz="12600"/>
            </a:lvl5pPr>
            <a:lvl6pPr lvl="5" algn="l">
              <a:lnSpc>
                <a:spcPct val="100000"/>
              </a:lnSpc>
              <a:spcBef>
                <a:spcPts val="0"/>
              </a:spcBef>
              <a:spcAft>
                <a:spcPts val="0"/>
              </a:spcAft>
              <a:buSzPts val="12600"/>
              <a:buNone/>
              <a:defRPr sz="12600"/>
            </a:lvl6pPr>
            <a:lvl7pPr lvl="6" algn="l">
              <a:lnSpc>
                <a:spcPct val="100000"/>
              </a:lnSpc>
              <a:spcBef>
                <a:spcPts val="0"/>
              </a:spcBef>
              <a:spcAft>
                <a:spcPts val="0"/>
              </a:spcAft>
              <a:buSzPts val="12600"/>
              <a:buNone/>
              <a:defRPr sz="12600"/>
            </a:lvl7pPr>
            <a:lvl8pPr lvl="7" algn="l">
              <a:lnSpc>
                <a:spcPct val="100000"/>
              </a:lnSpc>
              <a:spcBef>
                <a:spcPts val="0"/>
              </a:spcBef>
              <a:spcAft>
                <a:spcPts val="0"/>
              </a:spcAft>
              <a:buSzPts val="12600"/>
              <a:buNone/>
              <a:defRPr sz="12600"/>
            </a:lvl8pPr>
            <a:lvl9pPr lvl="8" algn="l">
              <a:lnSpc>
                <a:spcPct val="100000"/>
              </a:lnSpc>
              <a:spcBef>
                <a:spcPts val="0"/>
              </a:spcBef>
              <a:spcAft>
                <a:spcPts val="0"/>
              </a:spcAft>
              <a:buSzPts val="12600"/>
              <a:buNone/>
              <a:defRPr sz="12600"/>
            </a:lvl9pPr>
          </a:lstStyle>
          <a:p/>
        </p:txBody>
      </p:sp>
      <p:sp>
        <p:nvSpPr>
          <p:cNvPr id="32" name="Google Shape;32;p9"/>
          <p:cNvSpPr txBox="1"/>
          <p:nvPr>
            <p:ph idx="1" type="body"/>
          </p:nvPr>
        </p:nvSpPr>
        <p:spPr>
          <a:xfrm>
            <a:off x="1496160" y="8893439"/>
            <a:ext cx="13478401" cy="20348100"/>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6300"/>
              <a:buFont typeface="Arial"/>
              <a:buNone/>
              <a:defRPr sz="6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33" name="Google Shape;33;p9"/>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4" name="Shape 34"/>
        <p:cNvGrpSpPr/>
        <p:nvPr/>
      </p:nvGrpSpPr>
      <p:grpSpPr>
        <a:xfrm>
          <a:off x="0" y="0"/>
          <a:ext cx="0" cy="0"/>
          <a:chOff x="0" y="0"/>
          <a:chExt cx="0" cy="0"/>
        </a:xfrm>
      </p:grpSpPr>
      <p:sp>
        <p:nvSpPr>
          <p:cNvPr id="35" name="Google Shape;35;p10"/>
          <p:cNvSpPr txBox="1"/>
          <p:nvPr>
            <p:ph type="title"/>
          </p:nvPr>
        </p:nvSpPr>
        <p:spPr>
          <a:xfrm>
            <a:off x="2353200" y="2880960"/>
            <a:ext cx="30565501" cy="26181298"/>
          </a:xfrm>
          <a:prstGeom prst="rect">
            <a:avLst/>
          </a:prstGeom>
          <a:noFill/>
          <a:ln>
            <a:noFill/>
          </a:ln>
        </p:spPr>
        <p:txBody>
          <a:bodyPr anchorCtr="0" anchor="ctr" bIns="479475" lIns="479475" spcFirstLastPara="1" rIns="479475" wrap="square" tIns="479475">
            <a:noAutofit/>
          </a:bodyPr>
          <a:lstStyle>
            <a:lvl1pPr lvl="0" algn="l">
              <a:lnSpc>
                <a:spcPct val="100000"/>
              </a:lnSpc>
              <a:spcBef>
                <a:spcPts val="0"/>
              </a:spcBef>
              <a:spcAft>
                <a:spcPts val="0"/>
              </a:spcAft>
              <a:buSzPts val="25200"/>
              <a:buFont typeface="Arial"/>
              <a:buNone/>
              <a:defRPr sz="25200"/>
            </a:lvl1pPr>
            <a:lvl2pPr lvl="1" algn="l">
              <a:lnSpc>
                <a:spcPct val="100000"/>
              </a:lnSpc>
              <a:spcBef>
                <a:spcPts val="0"/>
              </a:spcBef>
              <a:spcAft>
                <a:spcPts val="0"/>
              </a:spcAft>
              <a:buSzPts val="25200"/>
              <a:buNone/>
              <a:defRPr sz="25200"/>
            </a:lvl2pPr>
            <a:lvl3pPr lvl="2" algn="l">
              <a:lnSpc>
                <a:spcPct val="100000"/>
              </a:lnSpc>
              <a:spcBef>
                <a:spcPts val="0"/>
              </a:spcBef>
              <a:spcAft>
                <a:spcPts val="0"/>
              </a:spcAft>
              <a:buSzPts val="25200"/>
              <a:buNone/>
              <a:defRPr sz="25200"/>
            </a:lvl3pPr>
            <a:lvl4pPr lvl="3" algn="l">
              <a:lnSpc>
                <a:spcPct val="100000"/>
              </a:lnSpc>
              <a:spcBef>
                <a:spcPts val="0"/>
              </a:spcBef>
              <a:spcAft>
                <a:spcPts val="0"/>
              </a:spcAft>
              <a:buSzPts val="25200"/>
              <a:buNone/>
              <a:defRPr sz="25200"/>
            </a:lvl4pPr>
            <a:lvl5pPr lvl="4" algn="l">
              <a:lnSpc>
                <a:spcPct val="100000"/>
              </a:lnSpc>
              <a:spcBef>
                <a:spcPts val="0"/>
              </a:spcBef>
              <a:spcAft>
                <a:spcPts val="0"/>
              </a:spcAft>
              <a:buSzPts val="25200"/>
              <a:buNone/>
              <a:defRPr sz="25200"/>
            </a:lvl5pPr>
            <a:lvl6pPr lvl="5" algn="l">
              <a:lnSpc>
                <a:spcPct val="100000"/>
              </a:lnSpc>
              <a:spcBef>
                <a:spcPts val="0"/>
              </a:spcBef>
              <a:spcAft>
                <a:spcPts val="0"/>
              </a:spcAft>
              <a:buSzPts val="25200"/>
              <a:buNone/>
              <a:defRPr sz="25200"/>
            </a:lvl6pPr>
            <a:lvl7pPr lvl="6" algn="l">
              <a:lnSpc>
                <a:spcPct val="100000"/>
              </a:lnSpc>
              <a:spcBef>
                <a:spcPts val="0"/>
              </a:spcBef>
              <a:spcAft>
                <a:spcPts val="0"/>
              </a:spcAft>
              <a:buSzPts val="25200"/>
              <a:buNone/>
              <a:defRPr sz="25200"/>
            </a:lvl7pPr>
            <a:lvl8pPr lvl="7" algn="l">
              <a:lnSpc>
                <a:spcPct val="100000"/>
              </a:lnSpc>
              <a:spcBef>
                <a:spcPts val="0"/>
              </a:spcBef>
              <a:spcAft>
                <a:spcPts val="0"/>
              </a:spcAft>
              <a:buSzPts val="25200"/>
              <a:buNone/>
              <a:defRPr sz="25200"/>
            </a:lvl8pPr>
            <a:lvl9pPr lvl="8" algn="l">
              <a:lnSpc>
                <a:spcPct val="100000"/>
              </a:lnSpc>
              <a:spcBef>
                <a:spcPts val="0"/>
              </a:spcBef>
              <a:spcAft>
                <a:spcPts val="0"/>
              </a:spcAft>
              <a:buSzPts val="25200"/>
              <a:buNone/>
              <a:defRPr sz="25200"/>
            </a:lvl9pPr>
          </a:lstStyle>
          <a:p/>
        </p:txBody>
      </p:sp>
      <p:sp>
        <p:nvSpPr>
          <p:cNvPr id="36" name="Google Shape;36;p10"/>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7" name="Shape 37"/>
        <p:cNvGrpSpPr/>
        <p:nvPr/>
      </p:nvGrpSpPr>
      <p:grpSpPr>
        <a:xfrm>
          <a:off x="0" y="0"/>
          <a:ext cx="0" cy="0"/>
          <a:chOff x="0" y="0"/>
          <a:chExt cx="0" cy="0"/>
        </a:xfrm>
      </p:grpSpPr>
      <p:sp>
        <p:nvSpPr>
          <p:cNvPr id="38" name="Google Shape;38;p11"/>
          <p:cNvSpPr/>
          <p:nvPr/>
        </p:nvSpPr>
        <p:spPr>
          <a:xfrm>
            <a:off x="21945600" y="-800"/>
            <a:ext cx="21945600" cy="32918401"/>
          </a:xfrm>
          <a:prstGeom prst="rect">
            <a:avLst/>
          </a:prstGeom>
          <a:solidFill>
            <a:schemeClr val="lt2"/>
          </a:solidFill>
          <a:ln>
            <a:noFill/>
          </a:ln>
        </p:spPr>
        <p:txBody>
          <a:bodyPr anchorCtr="0" anchor="ctr" bIns="479475" lIns="479475" spcFirstLastPara="1" rIns="479475" wrap="square" tIns="4794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1"/>
          <p:cNvSpPr txBox="1"/>
          <p:nvPr>
            <p:ph type="title"/>
          </p:nvPr>
        </p:nvSpPr>
        <p:spPr>
          <a:xfrm>
            <a:off x="1274400" y="7892319"/>
            <a:ext cx="19416900" cy="94866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2000"/>
              <a:buFont typeface="Arial"/>
              <a:buNone/>
              <a:defRPr sz="22000"/>
            </a:lvl1pPr>
            <a:lvl2pPr lvl="1" algn="ctr">
              <a:lnSpc>
                <a:spcPct val="100000"/>
              </a:lnSpc>
              <a:spcBef>
                <a:spcPts val="0"/>
              </a:spcBef>
              <a:spcAft>
                <a:spcPts val="0"/>
              </a:spcAft>
              <a:buSzPts val="22000"/>
              <a:buNone/>
              <a:defRPr sz="22000"/>
            </a:lvl2pPr>
            <a:lvl3pPr lvl="2" algn="ctr">
              <a:lnSpc>
                <a:spcPct val="100000"/>
              </a:lnSpc>
              <a:spcBef>
                <a:spcPts val="0"/>
              </a:spcBef>
              <a:spcAft>
                <a:spcPts val="0"/>
              </a:spcAft>
              <a:buSzPts val="22000"/>
              <a:buNone/>
              <a:defRPr sz="22000"/>
            </a:lvl3pPr>
            <a:lvl4pPr lvl="3" algn="ctr">
              <a:lnSpc>
                <a:spcPct val="100000"/>
              </a:lnSpc>
              <a:spcBef>
                <a:spcPts val="0"/>
              </a:spcBef>
              <a:spcAft>
                <a:spcPts val="0"/>
              </a:spcAft>
              <a:buSzPts val="22000"/>
              <a:buNone/>
              <a:defRPr sz="22000"/>
            </a:lvl4pPr>
            <a:lvl5pPr lvl="4" algn="ctr">
              <a:lnSpc>
                <a:spcPct val="100000"/>
              </a:lnSpc>
              <a:spcBef>
                <a:spcPts val="0"/>
              </a:spcBef>
              <a:spcAft>
                <a:spcPts val="0"/>
              </a:spcAft>
              <a:buSzPts val="22000"/>
              <a:buNone/>
              <a:defRPr sz="22000"/>
            </a:lvl5pPr>
            <a:lvl6pPr lvl="5" algn="ctr">
              <a:lnSpc>
                <a:spcPct val="100000"/>
              </a:lnSpc>
              <a:spcBef>
                <a:spcPts val="0"/>
              </a:spcBef>
              <a:spcAft>
                <a:spcPts val="0"/>
              </a:spcAft>
              <a:buSzPts val="22000"/>
              <a:buNone/>
              <a:defRPr sz="22000"/>
            </a:lvl6pPr>
            <a:lvl7pPr lvl="6" algn="ctr">
              <a:lnSpc>
                <a:spcPct val="100000"/>
              </a:lnSpc>
              <a:spcBef>
                <a:spcPts val="0"/>
              </a:spcBef>
              <a:spcAft>
                <a:spcPts val="0"/>
              </a:spcAft>
              <a:buSzPts val="22000"/>
              <a:buNone/>
              <a:defRPr sz="22000"/>
            </a:lvl7pPr>
            <a:lvl8pPr lvl="7" algn="ctr">
              <a:lnSpc>
                <a:spcPct val="100000"/>
              </a:lnSpc>
              <a:spcBef>
                <a:spcPts val="0"/>
              </a:spcBef>
              <a:spcAft>
                <a:spcPts val="0"/>
              </a:spcAft>
              <a:buSzPts val="22000"/>
              <a:buNone/>
              <a:defRPr sz="22000"/>
            </a:lvl8pPr>
            <a:lvl9pPr lvl="8" algn="ctr">
              <a:lnSpc>
                <a:spcPct val="100000"/>
              </a:lnSpc>
              <a:spcBef>
                <a:spcPts val="0"/>
              </a:spcBef>
              <a:spcAft>
                <a:spcPts val="0"/>
              </a:spcAft>
              <a:buSzPts val="22000"/>
              <a:buNone/>
              <a:defRPr sz="22000"/>
            </a:lvl9pPr>
          </a:lstStyle>
          <a:p/>
        </p:txBody>
      </p:sp>
      <p:sp>
        <p:nvSpPr>
          <p:cNvPr id="40" name="Google Shape;40;p11"/>
          <p:cNvSpPr txBox="1"/>
          <p:nvPr>
            <p:ph idx="1" type="subTitle"/>
          </p:nvPr>
        </p:nvSpPr>
        <p:spPr>
          <a:xfrm>
            <a:off x="1274400" y="17939680"/>
            <a:ext cx="19416900" cy="7904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1000"/>
              <a:buFont typeface="Arial"/>
              <a:buNone/>
              <a:defRPr sz="11000"/>
            </a:lvl1pPr>
            <a:lvl2pPr lvl="1" algn="ctr">
              <a:lnSpc>
                <a:spcPct val="100000"/>
              </a:lnSpc>
              <a:spcBef>
                <a:spcPts val="0"/>
              </a:spcBef>
              <a:spcAft>
                <a:spcPts val="0"/>
              </a:spcAft>
              <a:buSzPts val="11000"/>
              <a:buFont typeface="Arial"/>
              <a:buNone/>
              <a:defRPr sz="11000"/>
            </a:lvl2pPr>
            <a:lvl3pPr lvl="2" algn="ctr">
              <a:lnSpc>
                <a:spcPct val="100000"/>
              </a:lnSpc>
              <a:spcBef>
                <a:spcPts val="0"/>
              </a:spcBef>
              <a:spcAft>
                <a:spcPts val="0"/>
              </a:spcAft>
              <a:buSzPts val="11000"/>
              <a:buFont typeface="Arial"/>
              <a:buNone/>
              <a:defRPr sz="11000"/>
            </a:lvl3pPr>
            <a:lvl4pPr lvl="3" algn="ctr">
              <a:lnSpc>
                <a:spcPct val="100000"/>
              </a:lnSpc>
              <a:spcBef>
                <a:spcPts val="0"/>
              </a:spcBef>
              <a:spcAft>
                <a:spcPts val="0"/>
              </a:spcAft>
              <a:buSzPts val="11000"/>
              <a:buFont typeface="Arial"/>
              <a:buNone/>
              <a:defRPr sz="11000"/>
            </a:lvl4pPr>
            <a:lvl5pPr lvl="4" algn="ctr">
              <a:lnSpc>
                <a:spcPct val="100000"/>
              </a:lnSpc>
              <a:spcBef>
                <a:spcPts val="0"/>
              </a:spcBef>
              <a:spcAft>
                <a:spcPts val="0"/>
              </a:spcAft>
              <a:buSzPts val="11000"/>
              <a:buFont typeface="Arial"/>
              <a:buNone/>
              <a:defRPr sz="11000"/>
            </a:lvl5pPr>
            <a:lvl6pPr lvl="5" algn="ctr">
              <a:lnSpc>
                <a:spcPct val="100000"/>
              </a:lnSpc>
              <a:spcBef>
                <a:spcPts val="0"/>
              </a:spcBef>
              <a:spcAft>
                <a:spcPts val="0"/>
              </a:spcAft>
              <a:buSzPts val="11000"/>
              <a:buFont typeface="Arial"/>
              <a:buNone/>
              <a:defRPr sz="11000"/>
            </a:lvl6pPr>
            <a:lvl7pPr lvl="6" algn="ctr">
              <a:lnSpc>
                <a:spcPct val="100000"/>
              </a:lnSpc>
              <a:spcBef>
                <a:spcPts val="0"/>
              </a:spcBef>
              <a:spcAft>
                <a:spcPts val="0"/>
              </a:spcAft>
              <a:buSzPts val="11000"/>
              <a:buFont typeface="Arial"/>
              <a:buNone/>
              <a:defRPr sz="11000"/>
            </a:lvl7pPr>
            <a:lvl8pPr lvl="7" algn="ctr">
              <a:lnSpc>
                <a:spcPct val="100000"/>
              </a:lnSpc>
              <a:spcBef>
                <a:spcPts val="0"/>
              </a:spcBef>
              <a:spcAft>
                <a:spcPts val="0"/>
              </a:spcAft>
              <a:buSzPts val="11000"/>
              <a:buFont typeface="Arial"/>
              <a:buNone/>
              <a:defRPr sz="11000"/>
            </a:lvl8pPr>
            <a:lvl9pPr lvl="8" algn="ctr">
              <a:lnSpc>
                <a:spcPct val="100000"/>
              </a:lnSpc>
              <a:spcBef>
                <a:spcPts val="0"/>
              </a:spcBef>
              <a:spcAft>
                <a:spcPts val="0"/>
              </a:spcAft>
              <a:buSzPts val="11000"/>
              <a:buFont typeface="Arial"/>
              <a:buNone/>
              <a:defRPr sz="11000"/>
            </a:lvl9pPr>
          </a:lstStyle>
          <a:p/>
        </p:txBody>
      </p:sp>
      <p:sp>
        <p:nvSpPr>
          <p:cNvPr id="41" name="Google Shape;41;p11"/>
          <p:cNvSpPr txBox="1"/>
          <p:nvPr>
            <p:ph idx="2" type="body"/>
          </p:nvPr>
        </p:nvSpPr>
        <p:spPr>
          <a:xfrm>
            <a:off x="23709600" y="4634079"/>
            <a:ext cx="18417601" cy="23648701"/>
          </a:xfrm>
          <a:prstGeom prst="rect">
            <a:avLst/>
          </a:prstGeom>
          <a:noFill/>
          <a:ln>
            <a:noFill/>
          </a:ln>
        </p:spPr>
        <p:txBody>
          <a:bodyPr anchorCtr="0" anchor="ctr"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42" name="Google Shape;42;p11"/>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marR="0" rtl="0" algn="l">
              <a:lnSpc>
                <a:spcPct val="115000"/>
              </a:lnSpc>
              <a:spcBef>
                <a:spcPts val="0"/>
              </a:spcBef>
              <a:spcAft>
                <a:spcPts val="0"/>
              </a:spcAft>
              <a:buClr>
                <a:schemeClr val="dk2"/>
              </a:buClr>
              <a:buSzPts val="9400"/>
              <a:buFont typeface="Arial"/>
              <a:buNone/>
              <a:defRPr b="0" i="0" sz="9400" u="none" cap="none" strike="noStrike">
                <a:solidFill>
                  <a:schemeClr val="dk2"/>
                </a:solidFill>
                <a:latin typeface="Arial"/>
                <a:ea typeface="Arial"/>
                <a:cs typeface="Arial"/>
                <a:sym typeface="Arial"/>
              </a:defRPr>
            </a:lvl1pPr>
            <a:lvl2pPr indent="-228600" lvl="1" marL="914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2pPr>
            <a:lvl3pPr indent="-228600" lvl="2" marL="1371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3pPr>
            <a:lvl4pPr indent="-228600" lvl="3" marL="18288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4pPr>
            <a:lvl5pPr indent="-228600" lvl="4" marL="22860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5pPr>
            <a:lvl6pPr indent="-228600" lvl="5" marL="27432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6pPr>
            <a:lvl7pPr indent="-228600" lvl="6" marL="3200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7pPr>
            <a:lvl8pPr indent="-228600" lvl="7" marL="3657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8pPr>
            <a:lvl9pPr indent="-228600" lvl="8" marL="4114800" marR="0" rtl="0" algn="l">
              <a:lnSpc>
                <a:spcPct val="115000"/>
              </a:lnSpc>
              <a:spcBef>
                <a:spcPts val="8400"/>
              </a:spcBef>
              <a:spcAft>
                <a:spcPts val="8400"/>
              </a:spcAft>
              <a:buClr>
                <a:schemeClr val="dk2"/>
              </a:buClr>
              <a:buSzPts val="7300"/>
              <a:buFont typeface="Arial"/>
              <a:buNone/>
              <a:defRPr b="0" i="0" sz="73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doi.org/10.1021/ar300221r" TargetMode="External"/><Relationship Id="rId4" Type="http://schemas.openxmlformats.org/officeDocument/2006/relationships/hyperlink" Target="https://doi.org/10.1063/1.2769953" TargetMode="External"/><Relationship Id="rId11" Type="http://schemas.openxmlformats.org/officeDocument/2006/relationships/image" Target="../media/image5.png"/><Relationship Id="rId10" Type="http://schemas.openxmlformats.org/officeDocument/2006/relationships/image" Target="../media/image4.png"/><Relationship Id="rId9"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CCCC"/>
        </a:solidFill>
      </p:bgPr>
    </p:bg>
    <p:spTree>
      <p:nvGrpSpPr>
        <p:cNvPr id="53" name="Shape 53"/>
        <p:cNvGrpSpPr/>
        <p:nvPr/>
      </p:nvGrpSpPr>
      <p:grpSpPr>
        <a:xfrm>
          <a:off x="0" y="0"/>
          <a:ext cx="0" cy="0"/>
          <a:chOff x="0" y="0"/>
          <a:chExt cx="0" cy="0"/>
        </a:xfrm>
      </p:grpSpPr>
      <p:sp>
        <p:nvSpPr>
          <p:cNvPr id="54" name="Google Shape;54;p1"/>
          <p:cNvSpPr/>
          <p:nvPr/>
        </p:nvSpPr>
        <p:spPr>
          <a:xfrm>
            <a:off x="475" y="0"/>
            <a:ext cx="43891199" cy="4797900"/>
          </a:xfrm>
          <a:prstGeom prst="rect">
            <a:avLst/>
          </a:prstGeom>
          <a:solidFill>
            <a:srgbClr val="00573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rgbClr val="FFFFFF"/>
              </a:solidFill>
              <a:latin typeface="Arial"/>
              <a:ea typeface="Arial"/>
              <a:cs typeface="Arial"/>
              <a:sym typeface="Arial"/>
            </a:endParaRPr>
          </a:p>
        </p:txBody>
      </p:sp>
      <p:sp>
        <p:nvSpPr>
          <p:cNvPr id="55" name="Google Shape;55;p1"/>
          <p:cNvSpPr txBox="1"/>
          <p:nvPr/>
        </p:nvSpPr>
        <p:spPr>
          <a:xfrm>
            <a:off x="33865825" y="21480250"/>
            <a:ext cx="135300" cy="9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
          <p:cNvSpPr txBox="1"/>
          <p:nvPr/>
        </p:nvSpPr>
        <p:spPr>
          <a:xfrm>
            <a:off x="11364050" y="827350"/>
            <a:ext cx="25974000" cy="303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1"/>
          <p:cNvSpPr/>
          <p:nvPr/>
        </p:nvSpPr>
        <p:spPr>
          <a:xfrm>
            <a:off x="1401000" y="5563575"/>
            <a:ext cx="13032000" cy="264471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Lato"/>
              <a:buNone/>
            </a:pPr>
            <a:r>
              <a:rPr b="1" i="0" lang="en" sz="6000" u="none" cap="none" strike="noStrike">
                <a:solidFill>
                  <a:srgbClr val="000000"/>
                </a:solidFill>
                <a:latin typeface="Times New Roman"/>
                <a:ea typeface="Times New Roman"/>
                <a:cs typeface="Times New Roman"/>
                <a:sym typeface="Times New Roman"/>
              </a:rPr>
              <a:t>Abstract</a:t>
            </a:r>
            <a:endParaRPr i="0" sz="6000" u="none" cap="none" strike="noStrike">
              <a:solidFill>
                <a:srgbClr val="000000"/>
              </a:solidFill>
              <a:latin typeface="Times New Roman"/>
              <a:ea typeface="Times New Roman"/>
              <a:cs typeface="Times New Roman"/>
              <a:sym typeface="Times New Roman"/>
            </a:endParaRPr>
          </a:p>
          <a:p>
            <a:pPr indent="0" lvl="0" marL="0" marR="0" rtl="0" algn="just">
              <a:lnSpc>
                <a:spcPct val="100000"/>
              </a:lnSpc>
              <a:spcBef>
                <a:spcPts val="0"/>
              </a:spcBef>
              <a:spcAft>
                <a:spcPts val="0"/>
              </a:spcAft>
              <a:buClr>
                <a:srgbClr val="000000"/>
              </a:buClr>
              <a:buSzPts val="1400"/>
              <a:buFont typeface="Lato"/>
              <a:buNone/>
            </a:pPr>
            <a:r>
              <a:t/>
            </a:r>
            <a:endParaRPr sz="1000">
              <a:latin typeface="Times New Roman"/>
              <a:ea typeface="Times New Roman"/>
              <a:cs typeface="Times New Roman"/>
              <a:sym typeface="Times New Roman"/>
            </a:endParaRPr>
          </a:p>
          <a:p>
            <a:pPr indent="0" lvl="0" marL="457200" marR="468558" rtl="0" algn="just">
              <a:lnSpc>
                <a:spcPct val="100000"/>
              </a:lnSpc>
              <a:spcBef>
                <a:spcPts val="0"/>
              </a:spcBef>
              <a:spcAft>
                <a:spcPts val="0"/>
              </a:spcAft>
              <a:buClr>
                <a:srgbClr val="000000"/>
              </a:buClr>
              <a:buSzPts val="1400"/>
              <a:buFont typeface="Lato"/>
              <a:buNone/>
            </a:pPr>
            <a:r>
              <a:rPr lang="en" sz="3200">
                <a:latin typeface="Times New Roman"/>
                <a:ea typeface="Times New Roman"/>
                <a:cs typeface="Times New Roman"/>
                <a:sym typeface="Times New Roman"/>
              </a:rPr>
              <a:t>The burgeoning demand for </a:t>
            </a:r>
            <a:r>
              <a:rPr lang="en" sz="3200">
                <a:latin typeface="Times New Roman"/>
                <a:ea typeface="Times New Roman"/>
                <a:cs typeface="Times New Roman"/>
                <a:sym typeface="Times New Roman"/>
              </a:rPr>
              <a:t>nanotechnology presents a specific issue in that it requires the production of electronic components at a physical scale that is difficult and costly to achieve. Carbon nanotubes (CNTs) have potential in a wide range of electronics applications (1), but there are many lingering questions about their behavior. This project seeks to use computational modeling to propose a relationship between the number of CNT-on-CNT contacts and the effective resistance of a CNT network  as the physical parameters change.</a:t>
            </a:r>
            <a:endParaRPr sz="3200">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1800"/>
              <a:buFont typeface="Lato"/>
              <a:buNone/>
            </a:pPr>
            <a:r>
              <a:rPr b="1" lang="en" sz="6000">
                <a:latin typeface="Times New Roman"/>
                <a:ea typeface="Times New Roman"/>
                <a:cs typeface="Times New Roman"/>
                <a:sym typeface="Times New Roman"/>
              </a:rPr>
              <a:t>Introduction</a:t>
            </a:r>
            <a:endParaRPr b="1" sz="6000">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800"/>
              <a:buFont typeface="Lato"/>
              <a:buNone/>
            </a:pPr>
            <a:r>
              <a:t/>
            </a:r>
            <a:endParaRPr b="1" sz="1000">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Carbon nanotube networks exist most simply  as random distributions of nanotubes between a voltage source and drain where each CNT-on-CNT contact acts as a resistor.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This simple model allows for the nano-scale component to be related to macro-scale, traditional circuitry through Equations [1] and [2] which define the resistance of the network as resistors are added in series lengthwise or in parallel widthwise.</a:t>
            </a:r>
            <a:endParaRPr sz="3200">
              <a:solidFill>
                <a:schemeClr val="dk1"/>
              </a:solidFill>
              <a:latin typeface="Times New Roman"/>
              <a:ea typeface="Times New Roman"/>
              <a:cs typeface="Times New Roman"/>
              <a:sym typeface="Times New Roman"/>
            </a:endParaRPr>
          </a:p>
          <a:p>
            <a:pPr indent="0" lvl="0" marL="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498508" rtl="0" algn="l">
              <a:lnSpc>
                <a:spcPct val="115000"/>
              </a:lnSpc>
              <a:spcBef>
                <a:spcPts val="0"/>
              </a:spcBef>
              <a:spcAft>
                <a:spcPts val="0"/>
              </a:spcAft>
              <a:buClr>
                <a:schemeClr val="dk1"/>
              </a:buClr>
              <a:buSzPts val="1100"/>
              <a:buFont typeface="Arial"/>
              <a:buNone/>
            </a:pPr>
            <a:r>
              <a:t/>
            </a:r>
            <a:endParaRPr sz="3600">
              <a:solidFill>
                <a:schemeClr val="dk1"/>
              </a:solidFill>
              <a:latin typeface="Times New Roman"/>
              <a:ea typeface="Times New Roman"/>
              <a:cs typeface="Times New Roman"/>
              <a:sym typeface="Times New Roman"/>
            </a:endParaRPr>
          </a:p>
          <a:p>
            <a:pPr indent="0" lvl="0" marL="0" marR="498508" rtl="0" algn="l">
              <a:lnSpc>
                <a:spcPct val="115000"/>
              </a:lnSpc>
              <a:spcBef>
                <a:spcPts val="0"/>
              </a:spcBef>
              <a:spcAft>
                <a:spcPts val="0"/>
              </a:spcAft>
              <a:buClr>
                <a:schemeClr val="dk1"/>
              </a:buClr>
              <a:buSzPts val="1100"/>
              <a:buFont typeface="Arial"/>
              <a:buNone/>
            </a:pPr>
            <a:r>
              <a:t/>
            </a:r>
            <a:endParaRPr sz="3600">
              <a:solidFill>
                <a:schemeClr val="dk1"/>
              </a:solidFill>
              <a:latin typeface="Times New Roman"/>
              <a:ea typeface="Times New Roman"/>
              <a:cs typeface="Times New Roman"/>
              <a:sym typeface="Times New Roman"/>
            </a:endParaRPr>
          </a:p>
          <a:p>
            <a:pPr indent="0" lvl="0" marL="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Building a physical CNT network requires a significant investment of time and lacks immediate flexibility. The development of a robust computational model with widely customizable parameters allows for the testing of any combination of a number of variables that may impact the performance of the network much more rapidly than could be achieved in a physical lab setting. Previous work using computational modeling has yielded insight into the relationships between each of the various channel parameters, including channel dimensions (2), CNT density (2), and the CNT angle distribution within the channel (3), among others.</a:t>
            </a:r>
            <a:endParaRPr sz="3200">
              <a:solidFill>
                <a:schemeClr val="dk1"/>
              </a:solidFill>
              <a:highlight>
                <a:srgbClr val="FFFF00"/>
              </a:highlight>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Better understanding of the ways that channel properties broadly impact the behavior of a network is essential to defining their behavior in eventual applications.</a:t>
            </a:r>
            <a:endParaRPr sz="3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Lato"/>
              <a:buNone/>
            </a:pPr>
            <a:r>
              <a:t/>
            </a:r>
            <a:endParaRPr sz="3200">
              <a:latin typeface="Times New Roman"/>
              <a:ea typeface="Times New Roman"/>
              <a:cs typeface="Times New Roman"/>
              <a:sym typeface="Times New Roman"/>
            </a:endParaRPr>
          </a:p>
        </p:txBody>
      </p:sp>
      <p:sp>
        <p:nvSpPr>
          <p:cNvPr id="58" name="Google Shape;58;p1"/>
          <p:cNvSpPr/>
          <p:nvPr/>
        </p:nvSpPr>
        <p:spPr>
          <a:xfrm>
            <a:off x="29635800" y="25425300"/>
            <a:ext cx="13032000" cy="65853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Lato"/>
              <a:buNone/>
            </a:pPr>
            <a:r>
              <a:rPr b="1" i="0" lang="en" sz="6000" u="none" cap="none" strike="noStrike">
                <a:solidFill>
                  <a:srgbClr val="000000"/>
                </a:solidFill>
                <a:latin typeface="Times New Roman"/>
                <a:ea typeface="Times New Roman"/>
                <a:cs typeface="Times New Roman"/>
                <a:sym typeface="Times New Roman"/>
              </a:rPr>
              <a:t>Citations</a:t>
            </a:r>
            <a:endParaRPr sz="2200">
              <a:latin typeface="Times New Roman"/>
              <a:ea typeface="Times New Roman"/>
              <a:cs typeface="Times New Roman"/>
              <a:sym typeface="Times New Roman"/>
            </a:endParaRPr>
          </a:p>
          <a:p>
            <a:pPr indent="0" lvl="0" marL="0" marR="536713" rtl="0" algn="r">
              <a:lnSpc>
                <a:spcPct val="135000"/>
              </a:lnSpc>
              <a:spcBef>
                <a:spcPts val="0"/>
              </a:spcBef>
              <a:spcAft>
                <a:spcPts val="0"/>
              </a:spcAft>
              <a:buClr>
                <a:schemeClr val="dk1"/>
              </a:buClr>
              <a:buSzPts val="1100"/>
              <a:buFont typeface="Arial"/>
              <a:buNone/>
            </a:pPr>
            <a:r>
              <a:rPr lang="en" sz="2200">
                <a:solidFill>
                  <a:schemeClr val="dk1"/>
                </a:solidFill>
                <a:latin typeface="Times New Roman"/>
                <a:ea typeface="Times New Roman"/>
                <a:cs typeface="Times New Roman"/>
                <a:sym typeface="Times New Roman"/>
              </a:rPr>
              <a:t>(1) </a:t>
            </a:r>
            <a:endParaRPr sz="2200">
              <a:solidFill>
                <a:schemeClr val="dk1"/>
              </a:solidFill>
              <a:latin typeface="Times New Roman"/>
              <a:ea typeface="Times New Roman"/>
              <a:cs typeface="Times New Roman"/>
              <a:sym typeface="Times New Roman"/>
            </a:endParaRPr>
          </a:p>
          <a:p>
            <a:pPr indent="0" lvl="0" marL="457200" marR="533400" rtl="0" algn="l">
              <a:lnSpc>
                <a:spcPct val="135000"/>
              </a:lnSpc>
              <a:spcBef>
                <a:spcPts val="0"/>
              </a:spcBef>
              <a:spcAft>
                <a:spcPts val="0"/>
              </a:spcAft>
              <a:buClr>
                <a:schemeClr val="dk1"/>
              </a:buClr>
              <a:buSzPts val="1100"/>
              <a:buFont typeface="Arial"/>
              <a:buNone/>
            </a:pPr>
            <a:r>
              <a:rPr lang="en" sz="2200">
                <a:solidFill>
                  <a:schemeClr val="dk1"/>
                </a:solidFill>
                <a:latin typeface="Times New Roman"/>
                <a:ea typeface="Times New Roman"/>
                <a:cs typeface="Times New Roman"/>
                <a:sym typeface="Times New Roman"/>
              </a:rPr>
              <a:t>Sun, X.; Chen, T.; Yang, Z.; Peng, H. The Alignment of Carbon Nanotubes: An Effective Route To Extend Their Excellent Properties to Macroscopic Scale. </a:t>
            </a:r>
            <a:r>
              <a:rPr i="1" lang="en" sz="2200">
                <a:solidFill>
                  <a:schemeClr val="dk1"/>
                </a:solidFill>
                <a:latin typeface="Times New Roman"/>
                <a:ea typeface="Times New Roman"/>
                <a:cs typeface="Times New Roman"/>
                <a:sym typeface="Times New Roman"/>
              </a:rPr>
              <a:t>Acc. Chem. Res.</a:t>
            </a:r>
            <a:r>
              <a:rPr lang="en" sz="2200">
                <a:solidFill>
                  <a:schemeClr val="dk1"/>
                </a:solidFill>
                <a:latin typeface="Times New Roman"/>
                <a:ea typeface="Times New Roman"/>
                <a:cs typeface="Times New Roman"/>
                <a:sym typeface="Times New Roman"/>
              </a:rPr>
              <a:t> 2013, </a:t>
            </a:r>
            <a:r>
              <a:rPr i="1" lang="en" sz="2200">
                <a:solidFill>
                  <a:schemeClr val="dk1"/>
                </a:solidFill>
                <a:latin typeface="Times New Roman"/>
                <a:ea typeface="Times New Roman"/>
                <a:cs typeface="Times New Roman"/>
                <a:sym typeface="Times New Roman"/>
              </a:rPr>
              <a:t>46</a:t>
            </a:r>
            <a:r>
              <a:rPr lang="en" sz="2200">
                <a:solidFill>
                  <a:schemeClr val="dk1"/>
                </a:solidFill>
                <a:latin typeface="Times New Roman"/>
                <a:ea typeface="Times New Roman"/>
                <a:cs typeface="Times New Roman"/>
                <a:sym typeface="Times New Roman"/>
              </a:rPr>
              <a:t> (2), 539–549. </a:t>
            </a:r>
            <a:r>
              <a:rPr lang="en" sz="2200" u="sng">
                <a:solidFill>
                  <a:srgbClr val="1155CC"/>
                </a:solidFill>
                <a:latin typeface="Times New Roman"/>
                <a:ea typeface="Times New Roman"/>
                <a:cs typeface="Times New Roman"/>
                <a:sym typeface="Times New Roman"/>
                <a:hlinkClick r:id="rId3">
                  <a:extLst>
                    <a:ext uri="{A12FA001-AC4F-418D-AE19-62706E023703}">
                      <ahyp:hlinkClr val="tx"/>
                    </a:ext>
                  </a:extLst>
                </a:hlinkClick>
              </a:rPr>
              <a:t>https://doi.org/10.1021/ar300221r</a:t>
            </a:r>
            <a:r>
              <a:rPr lang="en" sz="2200">
                <a:solidFill>
                  <a:schemeClr val="dk1"/>
                </a:solidFill>
                <a:latin typeface="Times New Roman"/>
                <a:ea typeface="Times New Roman"/>
                <a:cs typeface="Times New Roman"/>
                <a:sym typeface="Times New Roman"/>
              </a:rPr>
              <a:t>.</a:t>
            </a:r>
            <a:endParaRPr sz="2200">
              <a:solidFill>
                <a:schemeClr val="dk1"/>
              </a:solidFill>
              <a:latin typeface="Times New Roman"/>
              <a:ea typeface="Times New Roman"/>
              <a:cs typeface="Times New Roman"/>
              <a:sym typeface="Times New Roman"/>
            </a:endParaRPr>
          </a:p>
          <a:p>
            <a:pPr indent="0" lvl="0" marL="0" marR="536713" rtl="0" algn="r">
              <a:lnSpc>
                <a:spcPct val="135000"/>
              </a:lnSpc>
              <a:spcBef>
                <a:spcPts val="0"/>
              </a:spcBef>
              <a:spcAft>
                <a:spcPts val="0"/>
              </a:spcAft>
              <a:buClr>
                <a:schemeClr val="dk1"/>
              </a:buClr>
              <a:buSzPts val="1100"/>
              <a:buFont typeface="Arial"/>
              <a:buNone/>
            </a:pPr>
            <a:r>
              <a:rPr lang="en" sz="2200">
                <a:solidFill>
                  <a:schemeClr val="dk1"/>
                </a:solidFill>
                <a:latin typeface="Times New Roman"/>
                <a:ea typeface="Times New Roman"/>
                <a:cs typeface="Times New Roman"/>
                <a:sym typeface="Times New Roman"/>
              </a:rPr>
              <a:t>(</a:t>
            </a:r>
            <a:r>
              <a:rPr lang="en" sz="2200">
                <a:solidFill>
                  <a:schemeClr val="dk1"/>
                </a:solidFill>
                <a:latin typeface="Times New Roman"/>
                <a:ea typeface="Times New Roman"/>
                <a:cs typeface="Times New Roman"/>
                <a:sym typeface="Times New Roman"/>
              </a:rPr>
              <a:t>2) </a:t>
            </a:r>
            <a:endParaRPr sz="2200">
              <a:solidFill>
                <a:schemeClr val="dk1"/>
              </a:solidFill>
              <a:latin typeface="Times New Roman"/>
              <a:ea typeface="Times New Roman"/>
              <a:cs typeface="Times New Roman"/>
              <a:sym typeface="Times New Roman"/>
            </a:endParaRPr>
          </a:p>
          <a:p>
            <a:pPr indent="0" lvl="0" marL="457200" marR="533400" rtl="0" algn="l">
              <a:lnSpc>
                <a:spcPct val="135000"/>
              </a:lnSpc>
              <a:spcBef>
                <a:spcPts val="0"/>
              </a:spcBef>
              <a:spcAft>
                <a:spcPts val="0"/>
              </a:spcAft>
              <a:buClr>
                <a:schemeClr val="dk1"/>
              </a:buClr>
              <a:buSzPts val="1100"/>
              <a:buFont typeface="Arial"/>
              <a:buNone/>
            </a:pPr>
            <a:r>
              <a:rPr lang="en" sz="2200">
                <a:solidFill>
                  <a:schemeClr val="dk1"/>
                </a:solidFill>
                <a:latin typeface="Times New Roman"/>
                <a:ea typeface="Times New Roman"/>
                <a:cs typeface="Times New Roman"/>
                <a:sym typeface="Times New Roman"/>
              </a:rPr>
              <a:t>Jang, H.-K.; Jin, J. E.; Choi, J. H.; Kang, P.-S.; Kim, D.-H.; Kim, G. T. Electrical Percolation Threshold of Semiconducting Single-Walled Carbon Nanotube Networks on Field- Effect Transistor. 2012, 8.</a:t>
            </a:r>
            <a:endParaRPr sz="2200">
              <a:solidFill>
                <a:schemeClr val="dk1"/>
              </a:solidFill>
              <a:latin typeface="Times New Roman"/>
              <a:ea typeface="Times New Roman"/>
              <a:cs typeface="Times New Roman"/>
              <a:sym typeface="Times New Roman"/>
            </a:endParaRPr>
          </a:p>
          <a:p>
            <a:pPr indent="0" lvl="0" marL="0" marR="536713" rtl="0" algn="r">
              <a:lnSpc>
                <a:spcPct val="135000"/>
              </a:lnSpc>
              <a:spcBef>
                <a:spcPts val="0"/>
              </a:spcBef>
              <a:spcAft>
                <a:spcPts val="0"/>
              </a:spcAft>
              <a:buClr>
                <a:schemeClr val="dk1"/>
              </a:buClr>
              <a:buSzPts val="1100"/>
              <a:buFont typeface="Arial"/>
              <a:buNone/>
            </a:pPr>
            <a:r>
              <a:rPr lang="en" sz="2200">
                <a:solidFill>
                  <a:schemeClr val="dk1"/>
                </a:solidFill>
                <a:latin typeface="Times New Roman"/>
                <a:ea typeface="Times New Roman"/>
                <a:cs typeface="Times New Roman"/>
                <a:sym typeface="Times New Roman"/>
              </a:rPr>
              <a:t>(3) </a:t>
            </a:r>
            <a:endParaRPr sz="2200">
              <a:solidFill>
                <a:schemeClr val="dk1"/>
              </a:solidFill>
              <a:latin typeface="Times New Roman"/>
              <a:ea typeface="Times New Roman"/>
              <a:cs typeface="Times New Roman"/>
              <a:sym typeface="Times New Roman"/>
            </a:endParaRPr>
          </a:p>
          <a:p>
            <a:pPr indent="0" lvl="0" marL="457200" marR="536713" rtl="0" algn="l">
              <a:lnSpc>
                <a:spcPct val="135000"/>
              </a:lnSpc>
              <a:spcBef>
                <a:spcPts val="0"/>
              </a:spcBef>
              <a:spcAft>
                <a:spcPts val="0"/>
              </a:spcAft>
              <a:buClr>
                <a:schemeClr val="dk1"/>
              </a:buClr>
              <a:buSzPts val="1100"/>
              <a:buFont typeface="Arial"/>
              <a:buNone/>
            </a:pPr>
            <a:r>
              <a:rPr lang="en" sz="2200">
                <a:solidFill>
                  <a:schemeClr val="dk1"/>
                </a:solidFill>
                <a:latin typeface="Times New Roman"/>
                <a:ea typeface="Times New Roman"/>
                <a:cs typeface="Times New Roman"/>
                <a:sym typeface="Times New Roman"/>
              </a:rPr>
              <a:t>Behnam, A.; Guo, J.; Ural, A. Effects of Nanotube Alignment and Measurement Direction on Percolation Resistivity in Single-Walled Carbon Nanotube Films. </a:t>
            </a:r>
            <a:r>
              <a:rPr i="1" lang="en" sz="2200">
                <a:solidFill>
                  <a:schemeClr val="dk1"/>
                </a:solidFill>
                <a:latin typeface="Times New Roman"/>
                <a:ea typeface="Times New Roman"/>
                <a:cs typeface="Times New Roman"/>
                <a:sym typeface="Times New Roman"/>
              </a:rPr>
              <a:t>Journal of Applied Physics</a:t>
            </a:r>
            <a:r>
              <a:rPr lang="en" sz="2200">
                <a:solidFill>
                  <a:schemeClr val="dk1"/>
                </a:solidFill>
                <a:latin typeface="Times New Roman"/>
                <a:ea typeface="Times New Roman"/>
                <a:cs typeface="Times New Roman"/>
                <a:sym typeface="Times New Roman"/>
              </a:rPr>
              <a:t> 2007, </a:t>
            </a:r>
            <a:r>
              <a:rPr i="1" lang="en" sz="2200">
                <a:solidFill>
                  <a:schemeClr val="dk1"/>
                </a:solidFill>
                <a:latin typeface="Times New Roman"/>
                <a:ea typeface="Times New Roman"/>
                <a:cs typeface="Times New Roman"/>
                <a:sym typeface="Times New Roman"/>
              </a:rPr>
              <a:t>102</a:t>
            </a:r>
            <a:r>
              <a:rPr lang="en" sz="2200">
                <a:solidFill>
                  <a:schemeClr val="dk1"/>
                </a:solidFill>
                <a:latin typeface="Times New Roman"/>
                <a:ea typeface="Times New Roman"/>
                <a:cs typeface="Times New Roman"/>
                <a:sym typeface="Times New Roman"/>
              </a:rPr>
              <a:t>, 044313. </a:t>
            </a:r>
            <a:r>
              <a:rPr lang="en" sz="2200" u="sng">
                <a:solidFill>
                  <a:srgbClr val="1155CC"/>
                </a:solidFill>
                <a:latin typeface="Times New Roman"/>
                <a:ea typeface="Times New Roman"/>
                <a:cs typeface="Times New Roman"/>
                <a:sym typeface="Times New Roman"/>
                <a:hlinkClick r:id="rId4">
                  <a:extLst>
                    <a:ext uri="{A12FA001-AC4F-418D-AE19-62706E023703}">
                      <ahyp:hlinkClr val="tx"/>
                    </a:ext>
                  </a:extLst>
                </a:hlinkClick>
              </a:rPr>
              <a:t>https://doi.org/10.1063/1.2769953</a:t>
            </a:r>
            <a:r>
              <a:rPr lang="en" sz="2200">
                <a:solidFill>
                  <a:schemeClr val="dk1"/>
                </a:solidFill>
                <a:latin typeface="Times New Roman"/>
                <a:ea typeface="Times New Roman"/>
                <a:cs typeface="Times New Roman"/>
                <a:sym typeface="Times New Roman"/>
              </a:rPr>
              <a:t>.</a:t>
            </a:r>
            <a:endParaRPr sz="22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Lato"/>
              <a:buNone/>
            </a:pPr>
            <a:r>
              <a:t/>
            </a:r>
            <a:endParaRPr sz="2200">
              <a:latin typeface="Times New Roman"/>
              <a:ea typeface="Times New Roman"/>
              <a:cs typeface="Times New Roman"/>
              <a:sym typeface="Times New Roman"/>
            </a:endParaRPr>
          </a:p>
        </p:txBody>
      </p:sp>
      <p:sp>
        <p:nvSpPr>
          <p:cNvPr id="59" name="Google Shape;59;p1"/>
          <p:cNvSpPr/>
          <p:nvPr/>
        </p:nvSpPr>
        <p:spPr>
          <a:xfrm>
            <a:off x="15642500" y="5563575"/>
            <a:ext cx="13032000" cy="26447099"/>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800"/>
              <a:buFont typeface="Lato"/>
              <a:buNone/>
            </a:pPr>
            <a:r>
              <a:rPr b="1" i="0" lang="en" sz="6000" u="none" cap="none" strike="noStrike">
                <a:solidFill>
                  <a:schemeClr val="dk1"/>
                </a:solidFill>
                <a:latin typeface="Times New Roman"/>
                <a:ea typeface="Times New Roman"/>
                <a:cs typeface="Times New Roman"/>
                <a:sym typeface="Times New Roman"/>
              </a:rPr>
              <a:t>Methods</a:t>
            </a:r>
            <a:endParaRPr b="1" i="0" sz="6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1800"/>
              <a:buFont typeface="Lato"/>
              <a:buNone/>
            </a:pPr>
            <a:r>
              <a:t/>
            </a:r>
            <a:endParaRPr b="1" sz="10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The computational program developed  takes user inputs for channel length and width; CNT length, density, and angle distribution; and the percent semiconducting vs. metallic tubes. Each CNT is defined within the channel as a line drawn between two points and are randomly generated until the selected CNT density is achieved. Each contact between individual tubes has a resistance value applied depending on the nature of the contact and ultimately the effective resistance and the number of contacts in the channel are calculated.</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Previous work involved the scaling of either channel length or width individually and resulted in predictable trends that were in line with circuit theory. However, attempting to establish the presence of a consistent relationship for a channel that simultaneously increases both length and width produced inconsistent data sets that depended on the CNT density that was trialed.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468558"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468558"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extLst>
                  <a:ext uri="http://customooxmlschemas.google.com/">
                    <go:slidesCustomData xmlns:go="http://customooxmlschemas.google.com/" textRoundtripDataId="0"/>
                  </a:ext>
                </a:extLst>
              </a:rPr>
              <a:t>In order to determine the way that the effective resistance scales with increasing length and width, the number of CNT connections were counted at several densities generated across channels of increasing size in order to make an assessment of their comparative rates of formation</a:t>
            </a:r>
            <a:r>
              <a:rPr lang="en" sz="3200">
                <a:solidFill>
                  <a:schemeClr val="dk1"/>
                </a:solidFill>
                <a:latin typeface="Times New Roman"/>
                <a:ea typeface="Times New Roman"/>
                <a:cs typeface="Times New Roman"/>
                <a:sym typeface="Times New Roman"/>
              </a:rPr>
              <a:t>. Since the number of connections is related to the effective resistance, the connections were used as a proxy for examining the way that series and parallel resistors are added to an expanding channel.</a:t>
            </a:r>
            <a:endParaRPr sz="32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chemeClr val="dk1"/>
              </a:buClr>
              <a:buSzPts val="1800"/>
              <a:buFont typeface="Lato"/>
              <a:buNone/>
            </a:pPr>
            <a:r>
              <a:t/>
            </a:r>
            <a:endParaRPr b="1" sz="6000">
              <a:solidFill>
                <a:schemeClr val="dk1"/>
              </a:solidFill>
              <a:latin typeface="Times New Roman"/>
              <a:ea typeface="Times New Roman"/>
              <a:cs typeface="Times New Roman"/>
              <a:sym typeface="Times New Roman"/>
            </a:endParaRPr>
          </a:p>
        </p:txBody>
      </p:sp>
      <p:sp>
        <p:nvSpPr>
          <p:cNvPr id="60" name="Google Shape;60;p1"/>
          <p:cNvSpPr/>
          <p:nvPr/>
        </p:nvSpPr>
        <p:spPr>
          <a:xfrm>
            <a:off x="29635800" y="5563575"/>
            <a:ext cx="13032000" cy="190314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 sz="6000" u="none" cap="none" strike="noStrike">
                <a:solidFill>
                  <a:srgbClr val="000000"/>
                </a:solidFill>
                <a:latin typeface="Times New Roman"/>
                <a:ea typeface="Times New Roman"/>
                <a:cs typeface="Times New Roman"/>
                <a:sym typeface="Times New Roman"/>
              </a:rPr>
              <a:t>Results and D</a:t>
            </a:r>
            <a:r>
              <a:rPr b="1" lang="en" sz="6000">
                <a:latin typeface="Times New Roman"/>
                <a:ea typeface="Times New Roman"/>
                <a:cs typeface="Times New Roman"/>
                <a:sym typeface="Times New Roman"/>
              </a:rPr>
              <a:t>iscussion</a:t>
            </a:r>
            <a:endParaRPr b="1" i="0" sz="6000" u="none" cap="none" strike="noStrike">
              <a:solidFill>
                <a:srgbClr val="000000"/>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0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extLst>
                  <a:ext uri="http://customooxmlschemas.google.com/">
                    <go:slidesCustomData xmlns:go="http://customooxmlschemas.google.com/" textRoundtripDataId="1"/>
                  </a:ext>
                </a:extLst>
              </a:rPr>
              <a:t>Comparison of the slopes of the best fit lines in equivalent trials as shown in Table 1 indicates  a degree of suppression in those trials which had a fixed length and varied width vs. those which had a fixed width and varied length.</a:t>
            </a:r>
            <a:r>
              <a:rPr lang="en" sz="3200">
                <a:solidFill>
                  <a:schemeClr val="dk1"/>
                </a:solidFill>
                <a:latin typeface="Times New Roman"/>
                <a:ea typeface="Times New Roman"/>
                <a:cs typeface="Times New Roman"/>
                <a:sym typeface="Times New Roman"/>
              </a:rPr>
              <a:t> This shows that there is a faster rate of formation of contacts in the direction of the length parameter, corresponding to series connections that are associated with an increase in effective resistance. Inversely, there are less connections being formed in the width direction, which would correspond to parallel connections and a consequent decrease in effective resistance. This is at odds with the original assumption that since the increments of increase in each direction were equal, the rates of formation would be equal.</a:t>
            </a:r>
            <a:endParaRPr sz="32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0" marR="536713" rtl="0" algn="l">
              <a:lnSpc>
                <a:spcPct val="115000"/>
              </a:lnSpc>
              <a:spcBef>
                <a:spcPts val="0"/>
              </a:spcBef>
              <a:spcAft>
                <a:spcPts val="0"/>
              </a:spcAft>
              <a:buClr>
                <a:schemeClr val="dk1"/>
              </a:buClr>
              <a:buSzPts val="1100"/>
              <a:buFont typeface="Arial"/>
              <a:buNone/>
            </a:pPr>
            <a:r>
              <a:t/>
            </a:r>
            <a:endParaRPr sz="3200">
              <a:solidFill>
                <a:schemeClr val="dk1"/>
              </a:solidFill>
              <a:latin typeface="Times New Roman"/>
              <a:ea typeface="Times New Roman"/>
              <a:cs typeface="Times New Roman"/>
              <a:sym typeface="Times New Roman"/>
            </a:endParaRPr>
          </a:p>
          <a:p>
            <a:pPr indent="0" lvl="0" marL="457200" marR="536713"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One mechanism that could explain this suppression in the number of width connections is that as the CNTs approach the edges of the channel their angle distribution is increasingly restricted, leading to less connections between the tubes (3). This mechanism explains the density-dependent relationships between the scaling lengths and widths and the effective resistance, because a lesser rate of formation of parallel connections is more likely to be mitigated by a higher density of CNTs, leading to an eventual decrease in resistance after the channel reaches a large enough size.</a:t>
            </a:r>
            <a:endParaRPr i="0" sz="1100" u="none" cap="none" strike="noStrike">
              <a:solidFill>
                <a:schemeClr val="dk1"/>
              </a:solidFill>
              <a:latin typeface="Times New Roman"/>
              <a:ea typeface="Times New Roman"/>
              <a:cs typeface="Times New Roman"/>
              <a:sym typeface="Times New Roman"/>
            </a:endParaRPr>
          </a:p>
          <a:p>
            <a:pPr indent="0" lvl="0" marL="0" marR="0" rtl="0" algn="ctr">
              <a:lnSpc>
                <a:spcPct val="115000"/>
              </a:lnSpc>
              <a:spcBef>
                <a:spcPts val="0"/>
              </a:spcBef>
              <a:spcAft>
                <a:spcPts val="0"/>
              </a:spcAft>
              <a:buClr>
                <a:schemeClr val="dk1"/>
              </a:buClr>
              <a:buSzPts val="1100"/>
              <a:buFont typeface="Arial"/>
              <a:buNone/>
            </a:pPr>
            <a:r>
              <a:rPr b="1" i="0" lang="en" sz="6000" u="none" cap="none" strike="noStrike">
                <a:solidFill>
                  <a:schemeClr val="dk1"/>
                </a:solidFill>
                <a:latin typeface="Times New Roman"/>
                <a:ea typeface="Times New Roman"/>
                <a:cs typeface="Times New Roman"/>
                <a:sym typeface="Times New Roman"/>
              </a:rPr>
              <a:t>Future Work</a:t>
            </a:r>
            <a:endParaRPr b="1" sz="2000">
              <a:solidFill>
                <a:schemeClr val="dk1"/>
              </a:solidFill>
              <a:latin typeface="Times New Roman"/>
              <a:ea typeface="Times New Roman"/>
              <a:cs typeface="Times New Roman"/>
              <a:sym typeface="Times New Roman"/>
            </a:endParaRPr>
          </a:p>
          <a:p>
            <a:pPr indent="0" lvl="0" marL="457200" marR="533400" rtl="0" algn="l">
              <a:lnSpc>
                <a:spcPct val="115000"/>
              </a:lnSpc>
              <a:spcBef>
                <a:spcPts val="0"/>
              </a:spcBef>
              <a:spcAft>
                <a:spcPts val="0"/>
              </a:spcAft>
              <a:buClr>
                <a:schemeClr val="dk1"/>
              </a:buClr>
              <a:buSzPts val="1100"/>
              <a:buFont typeface="Arial"/>
              <a:buNone/>
            </a:pPr>
            <a:r>
              <a:t/>
            </a:r>
            <a:endParaRPr sz="1000">
              <a:solidFill>
                <a:schemeClr val="dk1"/>
              </a:solidFill>
              <a:latin typeface="Times New Roman"/>
              <a:ea typeface="Times New Roman"/>
              <a:cs typeface="Times New Roman"/>
              <a:sym typeface="Times New Roman"/>
            </a:endParaRPr>
          </a:p>
          <a:p>
            <a:pPr indent="0" lvl="0" marL="457200" marR="533400" rtl="0" algn="l">
              <a:lnSpc>
                <a:spcPct val="115000"/>
              </a:lnSpc>
              <a:spcBef>
                <a:spcPts val="0"/>
              </a:spcBef>
              <a:spcAft>
                <a:spcPts val="0"/>
              </a:spcAft>
              <a:buClr>
                <a:schemeClr val="dk1"/>
              </a:buClr>
              <a:buSzPts val="1100"/>
              <a:buFont typeface="Arial"/>
              <a:buNone/>
            </a:pPr>
            <a:r>
              <a:rPr lang="en" sz="3200">
                <a:solidFill>
                  <a:schemeClr val="dk1"/>
                </a:solidFill>
                <a:latin typeface="Times New Roman"/>
                <a:ea typeface="Times New Roman"/>
                <a:cs typeface="Times New Roman"/>
                <a:sym typeface="Times New Roman"/>
              </a:rPr>
              <a:t>Future work includes using circuit modelling software to determine if the proposed mechanism is  supported by </a:t>
            </a:r>
            <a:r>
              <a:rPr lang="en" sz="3200">
                <a:solidFill>
                  <a:schemeClr val="dk1"/>
                </a:solidFill>
                <a:latin typeface="Times New Roman"/>
                <a:ea typeface="Times New Roman"/>
                <a:cs typeface="Times New Roman"/>
                <a:sym typeface="Times New Roman"/>
              </a:rPr>
              <a:t>conventional</a:t>
            </a:r>
            <a:r>
              <a:rPr lang="en" sz="3200">
                <a:solidFill>
                  <a:schemeClr val="dk1"/>
                </a:solidFill>
                <a:latin typeface="Times New Roman"/>
                <a:ea typeface="Times New Roman"/>
                <a:cs typeface="Times New Roman"/>
                <a:sym typeface="Times New Roman"/>
              </a:rPr>
              <a:t> circuit science. </a:t>
            </a:r>
            <a:endParaRPr sz="3200">
              <a:solidFill>
                <a:schemeClr val="dk1"/>
              </a:solidFill>
              <a:latin typeface="Times New Roman"/>
              <a:ea typeface="Times New Roman"/>
              <a:cs typeface="Times New Roman"/>
              <a:sym typeface="Times New Roman"/>
            </a:endParaRPr>
          </a:p>
        </p:txBody>
      </p:sp>
      <p:sp>
        <p:nvSpPr>
          <p:cNvPr id="61" name="Google Shape;61;p1"/>
          <p:cNvSpPr txBox="1"/>
          <p:nvPr/>
        </p:nvSpPr>
        <p:spPr>
          <a:xfrm>
            <a:off x="171175" y="332275"/>
            <a:ext cx="43549800" cy="156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rPr lang="en" sz="8500">
                <a:solidFill>
                  <a:srgbClr val="FFFFFF"/>
                </a:solidFill>
                <a:latin typeface="Times New Roman"/>
                <a:ea typeface="Times New Roman"/>
                <a:cs typeface="Times New Roman"/>
                <a:sym typeface="Times New Roman"/>
                <a:extLst>
                  <a:ext uri="http://customooxmlschemas.google.com/">
                    <go:slidesCustomData xmlns:go="http://customooxmlschemas.google.com/" textRoundtripDataId="2"/>
                  </a:ext>
                </a:extLst>
              </a:rPr>
              <a:t>Effect of Channel Size on the Development of Resistance in a Carbon Nanotube Network</a:t>
            </a:r>
            <a:endParaRPr i="0" sz="8500" u="none" cap="none" strike="noStrike">
              <a:solidFill>
                <a:srgbClr val="000000"/>
              </a:solidFill>
              <a:latin typeface="Times New Roman"/>
              <a:ea typeface="Times New Roman"/>
              <a:cs typeface="Times New Roman"/>
              <a:sym typeface="Times New Roman"/>
            </a:endParaRPr>
          </a:p>
        </p:txBody>
      </p:sp>
      <p:sp>
        <p:nvSpPr>
          <p:cNvPr id="62" name="Google Shape;62;p1"/>
          <p:cNvSpPr txBox="1"/>
          <p:nvPr/>
        </p:nvSpPr>
        <p:spPr>
          <a:xfrm>
            <a:off x="1649150" y="1901575"/>
            <a:ext cx="41018700" cy="156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rPr lang="en" sz="6000">
                <a:solidFill>
                  <a:srgbClr val="FFFFFF"/>
                </a:solidFill>
                <a:latin typeface="Times New Roman"/>
                <a:ea typeface="Times New Roman"/>
                <a:cs typeface="Times New Roman"/>
                <a:sym typeface="Times New Roman"/>
              </a:rPr>
              <a:t>David Zeitz</a:t>
            </a:r>
            <a:r>
              <a:rPr baseline="30000" i="0" lang="en" sz="5000" u="none" cap="none" strike="noStrike">
                <a:solidFill>
                  <a:srgbClr val="FFFFFF"/>
                </a:solidFill>
                <a:latin typeface="Times New Roman"/>
                <a:ea typeface="Times New Roman"/>
                <a:cs typeface="Times New Roman"/>
                <a:sym typeface="Times New Roman"/>
              </a:rPr>
              <a:t>1</a:t>
            </a:r>
            <a:r>
              <a:rPr i="0" lang="en" sz="6000" u="none" cap="none" strike="noStrike">
                <a:solidFill>
                  <a:schemeClr val="lt1"/>
                </a:solidFill>
                <a:latin typeface="Times New Roman"/>
                <a:ea typeface="Times New Roman"/>
                <a:cs typeface="Times New Roman"/>
                <a:sym typeface="Times New Roman"/>
              </a:rPr>
              <a:t>, Carla Quinter</a:t>
            </a:r>
            <a:r>
              <a:rPr lang="en" sz="6000">
                <a:solidFill>
                  <a:schemeClr val="lt1"/>
                </a:solidFill>
                <a:latin typeface="Times New Roman"/>
                <a:ea typeface="Times New Roman"/>
                <a:cs typeface="Times New Roman"/>
                <a:sym typeface="Times New Roman"/>
              </a:rPr>
              <a:t>o</a:t>
            </a:r>
            <a:r>
              <a:rPr baseline="30000" lang="en" sz="6000">
                <a:solidFill>
                  <a:schemeClr val="lt1"/>
                </a:solidFill>
                <a:latin typeface="Times New Roman"/>
                <a:ea typeface="Times New Roman"/>
                <a:cs typeface="Times New Roman"/>
                <a:sym typeface="Times New Roman"/>
              </a:rPr>
              <a:t>2</a:t>
            </a:r>
            <a:r>
              <a:rPr lang="en" sz="6000">
                <a:solidFill>
                  <a:schemeClr val="lt1"/>
                </a:solidFill>
                <a:latin typeface="Times New Roman"/>
                <a:ea typeface="Times New Roman"/>
                <a:cs typeface="Times New Roman"/>
                <a:sym typeface="Times New Roman"/>
              </a:rPr>
              <a:t>, Ruth Saunders</a:t>
            </a:r>
            <a:r>
              <a:rPr baseline="30000" i="0" lang="en" sz="5000" u="none" cap="none" strike="noStrike">
                <a:solidFill>
                  <a:srgbClr val="FFFFFF"/>
                </a:solidFill>
                <a:latin typeface="Times New Roman"/>
                <a:ea typeface="Times New Roman"/>
                <a:cs typeface="Times New Roman"/>
                <a:sym typeface="Times New Roman"/>
              </a:rPr>
              <a:t>2 </a:t>
            </a:r>
            <a:endParaRPr i="0" sz="4000" u="none" cap="none" strike="noStrike">
              <a:solidFill>
                <a:srgbClr val="FFFFFF"/>
              </a:solidFill>
              <a:latin typeface="Times New Roman"/>
              <a:ea typeface="Times New Roman"/>
              <a:cs typeface="Times New Roman"/>
              <a:sym typeface="Times New Roman"/>
            </a:endParaRPr>
          </a:p>
        </p:txBody>
      </p:sp>
      <p:sp>
        <p:nvSpPr>
          <p:cNvPr id="63" name="Google Shape;63;p1"/>
          <p:cNvSpPr txBox="1"/>
          <p:nvPr/>
        </p:nvSpPr>
        <p:spPr>
          <a:xfrm>
            <a:off x="1917825" y="2947913"/>
            <a:ext cx="41018701" cy="156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lt1"/>
              </a:buClr>
              <a:buSzPts val="7200"/>
              <a:buFont typeface="Hammersmith One"/>
              <a:buNone/>
            </a:pPr>
            <a:r>
              <a:rPr lang="en" sz="5000">
                <a:solidFill>
                  <a:schemeClr val="lt1"/>
                </a:solidFill>
                <a:latin typeface="Times New Roman"/>
                <a:ea typeface="Times New Roman"/>
                <a:cs typeface="Times New Roman"/>
                <a:sym typeface="Times New Roman"/>
              </a:rPr>
              <a:t>Department of Chemistry, Humboldt State University</a:t>
            </a:r>
            <a:r>
              <a:rPr baseline="30000" lang="en" sz="5000">
                <a:solidFill>
                  <a:schemeClr val="lt1"/>
                </a:solidFill>
                <a:latin typeface="Times New Roman"/>
                <a:ea typeface="Times New Roman"/>
                <a:cs typeface="Times New Roman"/>
                <a:sym typeface="Times New Roman"/>
              </a:rPr>
              <a:t>1</a:t>
            </a:r>
            <a:r>
              <a:rPr lang="en" sz="5000">
                <a:solidFill>
                  <a:schemeClr val="lt1"/>
                </a:solidFill>
                <a:latin typeface="Times New Roman"/>
                <a:ea typeface="Times New Roman"/>
                <a:cs typeface="Times New Roman"/>
                <a:sym typeface="Times New Roman"/>
              </a:rPr>
              <a:t>; Department of Physics and Astronomy, Humboldt State University</a:t>
            </a:r>
            <a:r>
              <a:rPr baseline="30000" lang="en" sz="5000">
                <a:solidFill>
                  <a:schemeClr val="lt1"/>
                </a:solidFill>
                <a:latin typeface="Times New Roman"/>
                <a:ea typeface="Times New Roman"/>
                <a:cs typeface="Times New Roman"/>
                <a:sym typeface="Times New Roman"/>
              </a:rPr>
              <a:t>2</a:t>
            </a:r>
            <a:endParaRPr i="0" sz="5000" u="none" cap="none" strike="noStrike">
              <a:solidFill>
                <a:srgbClr val="FFFFFF"/>
              </a:solidFill>
              <a:latin typeface="Times New Roman"/>
              <a:ea typeface="Times New Roman"/>
              <a:cs typeface="Times New Roman"/>
              <a:sym typeface="Times New Roman"/>
            </a:endParaRPr>
          </a:p>
        </p:txBody>
      </p:sp>
      <p:sp>
        <p:nvSpPr>
          <p:cNvPr id="64" name="Google Shape;64;p1"/>
          <p:cNvSpPr txBox="1"/>
          <p:nvPr/>
        </p:nvSpPr>
        <p:spPr>
          <a:xfrm>
            <a:off x="24009975" y="21111450"/>
            <a:ext cx="4026000" cy="363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 sz="3200">
                <a:latin typeface="Times New Roman"/>
                <a:ea typeface="Times New Roman"/>
                <a:cs typeface="Times New Roman"/>
                <a:sym typeface="Times New Roman"/>
                <a:extLst>
                  <a:ext uri="http://customooxmlschemas.google.com/">
                    <go:slidesCustomData xmlns:go="http://customooxmlschemas.google.com/" textRoundtripDataId="3"/>
                  </a:ext>
                </a:extLst>
              </a:rPr>
              <a:t>Figure 3:</a:t>
            </a:r>
            <a:r>
              <a:rPr i="1" lang="en" sz="3200">
                <a:latin typeface="Times New Roman"/>
                <a:ea typeface="Times New Roman"/>
                <a:cs typeface="Times New Roman"/>
                <a:sym typeface="Times New Roman"/>
                <a:extLst>
                  <a:ext uri="http://customooxmlschemas.google.com/">
                    <go:slidesCustomData xmlns:go="http://customooxmlschemas.google.com/" textRoundtripDataId="4"/>
                  </a:ext>
                </a:extLst>
              </a:rPr>
              <a:t> Density dependent relationship between expanding channel dimensions and resistance</a:t>
            </a:r>
            <a:r>
              <a:rPr i="1" lang="en" sz="3200">
                <a:latin typeface="Times New Roman"/>
                <a:ea typeface="Times New Roman"/>
                <a:cs typeface="Times New Roman"/>
                <a:sym typeface="Times New Roman"/>
              </a:rPr>
              <a:t>. Density is measured in </a:t>
            </a:r>
            <a:r>
              <a:rPr i="1" lang="en" sz="3200">
                <a:solidFill>
                  <a:schemeClr val="dk1"/>
                </a:solidFill>
                <a:latin typeface="Times New Roman"/>
                <a:ea typeface="Times New Roman"/>
                <a:cs typeface="Times New Roman"/>
                <a:sym typeface="Times New Roman"/>
              </a:rPr>
              <a:t>CNT/</a:t>
            </a:r>
            <a:r>
              <a:rPr lang="en" sz="3200">
                <a:solidFill>
                  <a:srgbClr val="202124"/>
                </a:solidFill>
                <a:highlight>
                  <a:schemeClr val="lt1"/>
                </a:highlight>
                <a:latin typeface="Times New Roman"/>
                <a:ea typeface="Times New Roman"/>
                <a:cs typeface="Times New Roman"/>
                <a:sym typeface="Times New Roman"/>
              </a:rPr>
              <a:t>μm</a:t>
            </a:r>
            <a:r>
              <a:rPr baseline="30000" lang="en" sz="3200">
                <a:solidFill>
                  <a:srgbClr val="202124"/>
                </a:solidFill>
                <a:highlight>
                  <a:schemeClr val="lt1"/>
                </a:highlight>
                <a:latin typeface="Times New Roman"/>
                <a:ea typeface="Times New Roman"/>
                <a:cs typeface="Times New Roman"/>
                <a:sym typeface="Times New Roman"/>
              </a:rPr>
              <a:t>2</a:t>
            </a:r>
            <a:endParaRPr i="1" sz="3200">
              <a:latin typeface="Times New Roman"/>
              <a:ea typeface="Times New Roman"/>
              <a:cs typeface="Times New Roman"/>
              <a:sym typeface="Times New Roman"/>
            </a:endParaRPr>
          </a:p>
        </p:txBody>
      </p:sp>
      <p:sp>
        <p:nvSpPr>
          <p:cNvPr id="65" name="Google Shape;65;p1"/>
          <p:cNvSpPr txBox="1"/>
          <p:nvPr/>
        </p:nvSpPr>
        <p:spPr>
          <a:xfrm>
            <a:off x="30204325" y="15513025"/>
            <a:ext cx="11825700" cy="116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3200">
                <a:latin typeface="Times New Roman"/>
                <a:ea typeface="Times New Roman"/>
                <a:cs typeface="Times New Roman"/>
                <a:sym typeface="Times New Roman"/>
                <a:extLst>
                  <a:ext uri="http://customooxmlschemas.google.com/">
                    <go:slidesCustomData xmlns:go="http://customooxmlschemas.google.com/" textRoundtripDataId="5"/>
                  </a:ext>
                </a:extLst>
              </a:rPr>
              <a:t>Table 1:</a:t>
            </a:r>
            <a:r>
              <a:rPr i="1" lang="en" sz="3200">
                <a:latin typeface="Times New Roman"/>
                <a:ea typeface="Times New Roman"/>
                <a:cs typeface="Times New Roman"/>
                <a:sym typeface="Times New Roman"/>
                <a:extLst>
                  <a:ext uri="http://customooxmlschemas.google.com/">
                    <go:slidesCustomData xmlns:go="http://customooxmlschemas.google.com/" textRoundtripDataId="6"/>
                  </a:ext>
                </a:extLst>
              </a:rPr>
              <a:t> Rate</a:t>
            </a:r>
            <a:r>
              <a:rPr i="1" lang="en" sz="3200">
                <a:latin typeface="Times New Roman"/>
                <a:ea typeface="Times New Roman"/>
                <a:cs typeface="Times New Roman"/>
                <a:sym typeface="Times New Roman"/>
              </a:rPr>
              <a:t>s of formation when the channel parameters are fixed as indicated in one dimension and varied from 1-10 microns  in the other</a:t>
            </a:r>
            <a:endParaRPr i="1" sz="3200">
              <a:latin typeface="Times New Roman"/>
              <a:ea typeface="Times New Roman"/>
              <a:cs typeface="Times New Roman"/>
              <a:sym typeface="Times New Roman"/>
            </a:endParaRPr>
          </a:p>
        </p:txBody>
      </p:sp>
      <p:sp>
        <p:nvSpPr>
          <p:cNvPr id="66" name="Google Shape;66;p1"/>
          <p:cNvSpPr txBox="1"/>
          <p:nvPr/>
        </p:nvSpPr>
        <p:spPr>
          <a:xfrm>
            <a:off x="3063588" y="17203325"/>
            <a:ext cx="97068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3200">
                <a:latin typeface="Times New Roman"/>
                <a:ea typeface="Times New Roman"/>
                <a:cs typeface="Times New Roman"/>
                <a:sym typeface="Times New Roman"/>
              </a:rPr>
              <a:t>Figure 1: </a:t>
            </a:r>
            <a:r>
              <a:rPr i="1" lang="en" sz="3200">
                <a:latin typeface="Times New Roman"/>
                <a:ea typeface="Times New Roman"/>
                <a:cs typeface="Times New Roman"/>
                <a:sym typeface="Times New Roman"/>
              </a:rPr>
              <a:t>Diagram of theoretical CNT network</a:t>
            </a:r>
            <a:endParaRPr i="1" sz="3200">
              <a:latin typeface="Times New Roman"/>
              <a:ea typeface="Times New Roman"/>
              <a:cs typeface="Times New Roman"/>
              <a:sym typeface="Times New Roman"/>
            </a:endParaRPr>
          </a:p>
        </p:txBody>
      </p:sp>
      <p:pic>
        <p:nvPicPr>
          <p:cNvPr id="67" name="Google Shape;67;p1"/>
          <p:cNvPicPr preferRelativeResize="0"/>
          <p:nvPr/>
        </p:nvPicPr>
        <p:blipFill>
          <a:blip r:embed="rId5">
            <a:alphaModFix/>
          </a:blip>
          <a:stretch>
            <a:fillRect/>
          </a:stretch>
        </p:blipFill>
        <p:spPr>
          <a:xfrm>
            <a:off x="18326662" y="11303547"/>
            <a:ext cx="7237887" cy="5298879"/>
          </a:xfrm>
          <a:prstGeom prst="rect">
            <a:avLst/>
          </a:prstGeom>
          <a:noFill/>
          <a:ln cap="flat" cmpd="sng" w="9525">
            <a:solidFill>
              <a:schemeClr val="dk2"/>
            </a:solidFill>
            <a:prstDash val="solid"/>
            <a:round/>
            <a:headEnd len="sm" w="sm" type="none"/>
            <a:tailEnd len="sm" w="sm" type="none"/>
          </a:ln>
        </p:spPr>
      </p:pic>
      <p:sp>
        <p:nvSpPr>
          <p:cNvPr id="68" name="Google Shape;68;p1"/>
          <p:cNvSpPr txBox="1"/>
          <p:nvPr/>
        </p:nvSpPr>
        <p:spPr>
          <a:xfrm>
            <a:off x="16121550" y="16602425"/>
            <a:ext cx="11825700" cy="677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3200">
                <a:latin typeface="Times New Roman"/>
                <a:ea typeface="Times New Roman"/>
                <a:cs typeface="Times New Roman"/>
                <a:sym typeface="Times New Roman"/>
              </a:rPr>
              <a:t>Figure 2: </a:t>
            </a:r>
            <a:r>
              <a:rPr i="1" lang="en" sz="3200">
                <a:latin typeface="Times New Roman"/>
                <a:ea typeface="Times New Roman"/>
                <a:cs typeface="Times New Roman"/>
                <a:sym typeface="Times New Roman"/>
              </a:rPr>
              <a:t>Code  generated CNT network showing contacts</a:t>
            </a:r>
            <a:endParaRPr i="1" sz="3200">
              <a:latin typeface="Times New Roman"/>
              <a:ea typeface="Times New Roman"/>
              <a:cs typeface="Times New Roman"/>
              <a:sym typeface="Times New Roman"/>
            </a:endParaRPr>
          </a:p>
        </p:txBody>
      </p:sp>
      <p:pic>
        <p:nvPicPr>
          <p:cNvPr id="69" name="Google Shape;69;p1"/>
          <p:cNvPicPr preferRelativeResize="0"/>
          <p:nvPr/>
        </p:nvPicPr>
        <p:blipFill>
          <a:blip r:embed="rId6">
            <a:alphaModFix/>
          </a:blip>
          <a:stretch>
            <a:fillRect/>
          </a:stretch>
        </p:blipFill>
        <p:spPr>
          <a:xfrm>
            <a:off x="1801550" y="1704450"/>
            <a:ext cx="3000000" cy="3000000"/>
          </a:xfrm>
          <a:prstGeom prst="rect">
            <a:avLst/>
          </a:prstGeom>
          <a:noFill/>
          <a:ln>
            <a:noFill/>
          </a:ln>
        </p:spPr>
      </p:pic>
      <p:pic>
        <p:nvPicPr>
          <p:cNvPr id="70" name="Google Shape;70;p1"/>
          <p:cNvPicPr preferRelativeResize="0"/>
          <p:nvPr/>
        </p:nvPicPr>
        <p:blipFill>
          <a:blip r:embed="rId7">
            <a:alphaModFix/>
          </a:blip>
          <a:stretch>
            <a:fillRect/>
          </a:stretch>
        </p:blipFill>
        <p:spPr>
          <a:xfrm>
            <a:off x="39793390" y="1704451"/>
            <a:ext cx="2393435" cy="3000000"/>
          </a:xfrm>
          <a:prstGeom prst="rect">
            <a:avLst/>
          </a:prstGeom>
          <a:noFill/>
          <a:ln>
            <a:noFill/>
          </a:ln>
        </p:spPr>
      </p:pic>
      <p:graphicFrame>
        <p:nvGraphicFramePr>
          <p:cNvPr id="71" name="Google Shape;71;p1"/>
          <p:cNvGraphicFramePr/>
          <p:nvPr/>
        </p:nvGraphicFramePr>
        <p:xfrm>
          <a:off x="30204325" y="13117088"/>
          <a:ext cx="3000000" cy="3000000"/>
        </p:xfrm>
        <a:graphic>
          <a:graphicData uri="http://schemas.openxmlformats.org/drawingml/2006/table">
            <a:tbl>
              <a:tblPr>
                <a:noFill/>
                <a:tableStyleId>{E5B5C131-FF6A-4889-84AF-ACC3DF8C22C5}</a:tableStyleId>
              </a:tblPr>
              <a:tblGrid>
                <a:gridCol w="1602175"/>
                <a:gridCol w="1968400"/>
                <a:gridCol w="1808175"/>
              </a:tblGrid>
              <a:tr h="719825">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Density</a:t>
                      </a:r>
                      <a:endParaRPr b="1" sz="3200">
                        <a:latin typeface="Times New Roman"/>
                        <a:ea typeface="Times New Roman"/>
                        <a:cs typeface="Times New Roman"/>
                        <a:sym typeface="Times New Roman"/>
                      </a:endParaRPr>
                    </a:p>
                  </a:txBody>
                  <a:tcPr marT="63500" marB="63500" marR="63500" marL="63500">
                    <a:solidFill>
                      <a:srgbClr val="B7B7B7"/>
                    </a:solidFill>
                  </a:tcPr>
                </a:tc>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Length 5</a:t>
                      </a:r>
                      <a:endParaRPr b="1" sz="3200">
                        <a:latin typeface="Times New Roman"/>
                        <a:ea typeface="Times New Roman"/>
                        <a:cs typeface="Times New Roman"/>
                        <a:sym typeface="Times New Roman"/>
                      </a:endParaRPr>
                    </a:p>
                  </a:txBody>
                  <a:tcPr marT="63500" marB="63500" marR="63500" marL="63500">
                    <a:solidFill>
                      <a:srgbClr val="B7B7B7"/>
                    </a:solidFill>
                  </a:tcPr>
                </a:tc>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Width 5</a:t>
                      </a:r>
                      <a:endParaRPr b="1" sz="3200">
                        <a:latin typeface="Times New Roman"/>
                        <a:ea typeface="Times New Roman"/>
                        <a:cs typeface="Times New Roman"/>
                        <a:sym typeface="Times New Roman"/>
                      </a:endParaRPr>
                    </a:p>
                  </a:txBody>
                  <a:tcPr marT="63500" marB="63500" marR="63500" marL="63500">
                    <a:solidFill>
                      <a:srgbClr val="B7B7B7"/>
                    </a:solidFill>
                  </a:tcPr>
                </a:tc>
              </a:tr>
              <a:tr h="719825">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6.5</a:t>
                      </a:r>
                      <a:endParaRPr b="1" sz="3200">
                        <a:latin typeface="Times New Roman"/>
                        <a:ea typeface="Times New Roman"/>
                        <a:cs typeface="Times New Roman"/>
                        <a:sym typeface="Times New Roman"/>
                      </a:endParaRPr>
                    </a:p>
                  </a:txBody>
                  <a:tcPr marT="63500" marB="63500" marR="63500" marL="63500">
                    <a:solidFill>
                      <a:srgbClr val="FFFFFF"/>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58.127</a:t>
                      </a:r>
                      <a:endParaRPr sz="3200">
                        <a:latin typeface="Times New Roman"/>
                        <a:ea typeface="Times New Roman"/>
                        <a:cs typeface="Times New Roman"/>
                        <a:sym typeface="Times New Roman"/>
                      </a:endParaRPr>
                    </a:p>
                  </a:txBody>
                  <a:tcPr marT="63500" marB="63500" marR="63500" marL="63500">
                    <a:solidFill>
                      <a:srgbClr val="FFFFFF"/>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68.862</a:t>
                      </a:r>
                      <a:endParaRPr sz="3200">
                        <a:latin typeface="Times New Roman"/>
                        <a:ea typeface="Times New Roman"/>
                        <a:cs typeface="Times New Roman"/>
                        <a:sym typeface="Times New Roman"/>
                      </a:endParaRPr>
                    </a:p>
                  </a:txBody>
                  <a:tcPr marT="63500" marB="63500" marR="63500" marL="63500">
                    <a:solidFill>
                      <a:srgbClr val="FFFFFF"/>
                    </a:solidFill>
                  </a:tcPr>
                </a:tc>
              </a:tr>
              <a:tr h="719825">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10</a:t>
                      </a:r>
                      <a:endParaRPr b="1" sz="3200">
                        <a:latin typeface="Times New Roman"/>
                        <a:ea typeface="Times New Roman"/>
                        <a:cs typeface="Times New Roman"/>
                        <a:sym typeface="Times New Roman"/>
                      </a:endParaRPr>
                    </a:p>
                  </a:txBody>
                  <a:tcPr marT="63500" marB="63500" marR="63500" marL="63500">
                    <a:solidFill>
                      <a:srgbClr val="D9D9D9"/>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137.61</a:t>
                      </a:r>
                      <a:endParaRPr sz="3200">
                        <a:latin typeface="Times New Roman"/>
                        <a:ea typeface="Times New Roman"/>
                        <a:cs typeface="Times New Roman"/>
                        <a:sym typeface="Times New Roman"/>
                      </a:endParaRPr>
                    </a:p>
                  </a:txBody>
                  <a:tcPr marT="63500" marB="63500" marR="63500" marL="63500">
                    <a:solidFill>
                      <a:srgbClr val="D9D9D9"/>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163.78</a:t>
                      </a:r>
                      <a:endParaRPr sz="3200">
                        <a:latin typeface="Times New Roman"/>
                        <a:ea typeface="Times New Roman"/>
                        <a:cs typeface="Times New Roman"/>
                        <a:sym typeface="Times New Roman"/>
                      </a:endParaRPr>
                    </a:p>
                  </a:txBody>
                  <a:tcPr marT="63500" marB="63500" marR="63500" marL="63500">
                    <a:solidFill>
                      <a:srgbClr val="D9D9D9"/>
                    </a:solidFill>
                  </a:tcPr>
                </a:tc>
              </a:tr>
            </a:tbl>
          </a:graphicData>
        </a:graphic>
      </p:graphicFrame>
      <p:graphicFrame>
        <p:nvGraphicFramePr>
          <p:cNvPr id="72" name="Google Shape;72;p1"/>
          <p:cNvGraphicFramePr/>
          <p:nvPr/>
        </p:nvGraphicFramePr>
        <p:xfrm>
          <a:off x="36651300" y="13117100"/>
          <a:ext cx="3000000" cy="3000000"/>
        </p:xfrm>
        <a:graphic>
          <a:graphicData uri="http://schemas.openxmlformats.org/drawingml/2006/table">
            <a:tbl>
              <a:tblPr>
                <a:noFill/>
                <a:tableStyleId>{E5B5C131-FF6A-4889-84AF-ACC3DF8C22C5}</a:tableStyleId>
              </a:tblPr>
              <a:tblGrid>
                <a:gridCol w="1609025"/>
                <a:gridCol w="1976800"/>
                <a:gridCol w="1792900"/>
              </a:tblGrid>
              <a:tr h="719825">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Density</a:t>
                      </a:r>
                      <a:endParaRPr b="1" sz="3200">
                        <a:latin typeface="Times New Roman"/>
                        <a:ea typeface="Times New Roman"/>
                        <a:cs typeface="Times New Roman"/>
                        <a:sym typeface="Times New Roman"/>
                      </a:endParaRPr>
                    </a:p>
                  </a:txBody>
                  <a:tcPr marT="63500" marB="63500" marR="63500" marL="63500">
                    <a:solidFill>
                      <a:srgbClr val="B7B7B7"/>
                    </a:solidFill>
                  </a:tcPr>
                </a:tc>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Length 10</a:t>
                      </a:r>
                      <a:endParaRPr b="1" sz="3200">
                        <a:latin typeface="Times New Roman"/>
                        <a:ea typeface="Times New Roman"/>
                        <a:cs typeface="Times New Roman"/>
                        <a:sym typeface="Times New Roman"/>
                      </a:endParaRPr>
                    </a:p>
                  </a:txBody>
                  <a:tcPr marT="63500" marB="63500" marR="63500" marL="63500">
                    <a:solidFill>
                      <a:srgbClr val="B7B7B7"/>
                    </a:solidFill>
                  </a:tcPr>
                </a:tc>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Width 10</a:t>
                      </a:r>
                      <a:endParaRPr b="1" sz="3200">
                        <a:latin typeface="Times New Roman"/>
                        <a:ea typeface="Times New Roman"/>
                        <a:cs typeface="Times New Roman"/>
                        <a:sym typeface="Times New Roman"/>
                      </a:endParaRPr>
                    </a:p>
                  </a:txBody>
                  <a:tcPr marT="63500" marB="63500" marR="63500" marL="63500">
                    <a:solidFill>
                      <a:srgbClr val="B7B7B7"/>
                    </a:solidFill>
                  </a:tcPr>
                </a:tc>
              </a:tr>
              <a:tr h="719825">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6.5</a:t>
                      </a:r>
                      <a:endParaRPr b="1" sz="3200">
                        <a:latin typeface="Times New Roman"/>
                        <a:ea typeface="Times New Roman"/>
                        <a:cs typeface="Times New Roman"/>
                        <a:sym typeface="Times New Roman"/>
                      </a:endParaRPr>
                    </a:p>
                  </a:txBody>
                  <a:tcPr marT="63500" marB="63500" marR="63500" marL="63500">
                    <a:solidFill>
                      <a:srgbClr val="FFFFFF"/>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126.19</a:t>
                      </a:r>
                      <a:endParaRPr sz="3200">
                        <a:latin typeface="Times New Roman"/>
                        <a:ea typeface="Times New Roman"/>
                        <a:cs typeface="Times New Roman"/>
                        <a:sym typeface="Times New Roman"/>
                      </a:endParaRPr>
                    </a:p>
                  </a:txBody>
                  <a:tcPr marT="63500" marB="63500" marR="63500" marL="63500">
                    <a:solidFill>
                      <a:srgbClr val="FFFFFF"/>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134.09</a:t>
                      </a:r>
                      <a:endParaRPr sz="3200">
                        <a:latin typeface="Times New Roman"/>
                        <a:ea typeface="Times New Roman"/>
                        <a:cs typeface="Times New Roman"/>
                        <a:sym typeface="Times New Roman"/>
                      </a:endParaRPr>
                    </a:p>
                  </a:txBody>
                  <a:tcPr marT="63500" marB="63500" marR="63500" marL="63500">
                    <a:solidFill>
                      <a:srgbClr val="FFFFFF"/>
                    </a:solidFill>
                  </a:tcPr>
                </a:tc>
              </a:tr>
              <a:tr h="719825">
                <a:tc>
                  <a:txBody>
                    <a:bodyPr/>
                    <a:lstStyle/>
                    <a:p>
                      <a:pPr indent="0" lvl="0" marL="0" rtl="0" algn="l">
                        <a:spcBef>
                          <a:spcPts val="0"/>
                        </a:spcBef>
                        <a:spcAft>
                          <a:spcPts val="0"/>
                        </a:spcAft>
                        <a:buNone/>
                      </a:pPr>
                      <a:r>
                        <a:rPr b="1" lang="en" sz="3200">
                          <a:latin typeface="Times New Roman"/>
                          <a:ea typeface="Times New Roman"/>
                          <a:cs typeface="Times New Roman"/>
                          <a:sym typeface="Times New Roman"/>
                        </a:rPr>
                        <a:t>10</a:t>
                      </a:r>
                      <a:endParaRPr b="1" sz="3200">
                        <a:latin typeface="Times New Roman"/>
                        <a:ea typeface="Times New Roman"/>
                        <a:cs typeface="Times New Roman"/>
                        <a:sym typeface="Times New Roman"/>
                      </a:endParaRPr>
                    </a:p>
                  </a:txBody>
                  <a:tcPr marT="63500" marB="63500" marR="63500" marL="63500">
                    <a:solidFill>
                      <a:srgbClr val="D9D9D9"/>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298.69</a:t>
                      </a:r>
                      <a:endParaRPr sz="3200">
                        <a:latin typeface="Times New Roman"/>
                        <a:ea typeface="Times New Roman"/>
                        <a:cs typeface="Times New Roman"/>
                        <a:sym typeface="Times New Roman"/>
                      </a:endParaRPr>
                    </a:p>
                  </a:txBody>
                  <a:tcPr marT="63500" marB="63500" marR="63500" marL="63500">
                    <a:solidFill>
                      <a:srgbClr val="D9D9D9"/>
                    </a:solidFill>
                  </a:tcPr>
                </a:tc>
                <a:tc>
                  <a:txBody>
                    <a:bodyPr/>
                    <a:lstStyle/>
                    <a:p>
                      <a:pPr indent="0" lvl="0" marL="0" rtl="0" algn="l">
                        <a:spcBef>
                          <a:spcPts val="0"/>
                        </a:spcBef>
                        <a:spcAft>
                          <a:spcPts val="0"/>
                        </a:spcAft>
                        <a:buNone/>
                      </a:pPr>
                      <a:r>
                        <a:rPr lang="en" sz="3200">
                          <a:latin typeface="Times New Roman"/>
                          <a:ea typeface="Times New Roman"/>
                          <a:cs typeface="Times New Roman"/>
                          <a:sym typeface="Times New Roman"/>
                        </a:rPr>
                        <a:t>317.87</a:t>
                      </a:r>
                      <a:endParaRPr sz="3200">
                        <a:latin typeface="Times New Roman"/>
                        <a:ea typeface="Times New Roman"/>
                        <a:cs typeface="Times New Roman"/>
                        <a:sym typeface="Times New Roman"/>
                      </a:endParaRPr>
                    </a:p>
                  </a:txBody>
                  <a:tcPr marT="63500" marB="63500" marR="63500" marL="63500">
                    <a:solidFill>
                      <a:srgbClr val="D9D9D9"/>
                    </a:solidFill>
                  </a:tcPr>
                </a:tc>
              </a:tr>
            </a:tbl>
          </a:graphicData>
        </a:graphic>
      </p:graphicFrame>
      <p:pic>
        <p:nvPicPr>
          <p:cNvPr id="73" name="Google Shape;73;p1"/>
          <p:cNvPicPr preferRelativeResize="0"/>
          <p:nvPr/>
        </p:nvPicPr>
        <p:blipFill>
          <a:blip r:embed="rId8">
            <a:alphaModFix/>
          </a:blip>
          <a:stretch>
            <a:fillRect/>
          </a:stretch>
        </p:blipFill>
        <p:spPr>
          <a:xfrm>
            <a:off x="16121550" y="20929328"/>
            <a:ext cx="7888425" cy="5798229"/>
          </a:xfrm>
          <a:prstGeom prst="rect">
            <a:avLst/>
          </a:prstGeom>
          <a:noFill/>
          <a:ln>
            <a:noFill/>
          </a:ln>
        </p:spPr>
      </p:pic>
      <p:pic>
        <p:nvPicPr>
          <p:cNvPr id="74" name="Google Shape;74;p1"/>
          <p:cNvPicPr preferRelativeResize="0"/>
          <p:nvPr/>
        </p:nvPicPr>
        <p:blipFill>
          <a:blip r:embed="rId9">
            <a:alphaModFix/>
          </a:blip>
          <a:stretch>
            <a:fillRect/>
          </a:stretch>
        </p:blipFill>
        <p:spPr>
          <a:xfrm>
            <a:off x="24086175" y="24672550"/>
            <a:ext cx="2393425" cy="1833262"/>
          </a:xfrm>
          <a:prstGeom prst="rect">
            <a:avLst/>
          </a:prstGeom>
          <a:noFill/>
          <a:ln>
            <a:noFill/>
          </a:ln>
        </p:spPr>
      </p:pic>
      <p:sp>
        <p:nvSpPr>
          <p:cNvPr id="75" name="Google Shape;75;p1"/>
          <p:cNvSpPr txBox="1"/>
          <p:nvPr/>
        </p:nvSpPr>
        <p:spPr>
          <a:xfrm>
            <a:off x="1917825" y="21715650"/>
            <a:ext cx="11825700" cy="1169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en" sz="3200">
                <a:latin typeface="Times New Roman"/>
                <a:ea typeface="Times New Roman"/>
                <a:cs typeface="Times New Roman"/>
                <a:sym typeface="Times New Roman"/>
              </a:rPr>
              <a:t>Equations:</a:t>
            </a:r>
            <a:r>
              <a:rPr i="1" lang="en" sz="3200">
                <a:latin typeface="Times New Roman"/>
                <a:ea typeface="Times New Roman"/>
                <a:cs typeface="Times New Roman"/>
                <a:sym typeface="Times New Roman"/>
              </a:rPr>
              <a:t> Resistance formulas for series [1] and parallel [2] resistors respectively</a:t>
            </a:r>
            <a:endParaRPr i="1" sz="3200">
              <a:latin typeface="Times New Roman"/>
              <a:ea typeface="Times New Roman"/>
              <a:cs typeface="Times New Roman"/>
              <a:sym typeface="Times New Roman"/>
            </a:endParaRPr>
          </a:p>
        </p:txBody>
      </p:sp>
      <p:pic>
        <p:nvPicPr>
          <p:cNvPr id="76" name="Google Shape;76;p1"/>
          <p:cNvPicPr preferRelativeResize="0"/>
          <p:nvPr/>
        </p:nvPicPr>
        <p:blipFill>
          <a:blip r:embed="rId10">
            <a:alphaModFix/>
          </a:blip>
          <a:stretch>
            <a:fillRect/>
          </a:stretch>
        </p:blipFill>
        <p:spPr>
          <a:xfrm>
            <a:off x="4996175" y="20168049"/>
            <a:ext cx="5841650" cy="1547601"/>
          </a:xfrm>
          <a:prstGeom prst="rect">
            <a:avLst/>
          </a:prstGeom>
          <a:noFill/>
          <a:ln>
            <a:noFill/>
          </a:ln>
        </p:spPr>
      </p:pic>
      <p:pic>
        <p:nvPicPr>
          <p:cNvPr id="77" name="Google Shape;77;p1"/>
          <p:cNvPicPr preferRelativeResize="0"/>
          <p:nvPr/>
        </p:nvPicPr>
        <p:blipFill>
          <a:blip r:embed="rId11">
            <a:alphaModFix/>
          </a:blip>
          <a:stretch>
            <a:fillRect/>
          </a:stretch>
        </p:blipFill>
        <p:spPr>
          <a:xfrm>
            <a:off x="4996175" y="13413750"/>
            <a:ext cx="5841650" cy="392936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