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43891200" cy="32918400"/>
  <p:notesSz cx="6858000" cy="9144000"/>
  <p:embeddedFontLst>
    <p:embeddedFont>
      <p:font typeface="Lato" panose="020F0502020204030203" pitchFamily="34" charset="77"/>
      <p:regular r:id="rId4"/>
      <p:bold r:id="rId5"/>
      <p:italic r:id="rId6"/>
      <p:boldItalic r:id="rId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868" autoAdjust="0"/>
    <p:restoredTop sz="94407" autoAdjust="0"/>
  </p:normalViewPr>
  <p:slideViewPr>
    <p:cSldViewPr snapToGrid="0">
      <p:cViewPr varScale="1">
        <p:scale>
          <a:sx n="25" d="100"/>
          <a:sy n="25" d="100"/>
        </p:scale>
        <p:origin x="1720"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ableStyles" Target="tableStyles.xml"/><Relationship Id="rId5" Type="http://schemas.openxmlformats.org/officeDocument/2006/relationships/font" Target="fonts/font2.fntdata"/><Relationship Id="rId10" Type="http://schemas.openxmlformats.org/officeDocument/2006/relationships/theme" Target="theme/theme1.xml"/><Relationship Id="rId4" Type="http://schemas.openxmlformats.org/officeDocument/2006/relationships/font" Target="fonts/font1.fntdata"/><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63"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buSzPct val="100000"/>
              <a:defRPr sz="1100"/>
            </a:lvl1pPr>
            <a:lvl2pPr lvl="1">
              <a:spcBef>
                <a:spcPts val="0"/>
              </a:spcBef>
              <a:buSzPct val="100000"/>
              <a:defRPr sz="1100"/>
            </a:lvl2pPr>
            <a:lvl3pPr lvl="2">
              <a:spcBef>
                <a:spcPts val="0"/>
              </a:spcBef>
              <a:buSzPct val="100000"/>
              <a:defRPr sz="1100"/>
            </a:lvl3pPr>
            <a:lvl4pPr lvl="3">
              <a:spcBef>
                <a:spcPts val="0"/>
              </a:spcBef>
              <a:buSzPct val="100000"/>
              <a:defRPr sz="1100"/>
            </a:lvl4pPr>
            <a:lvl5pPr lvl="4">
              <a:spcBef>
                <a:spcPts val="0"/>
              </a:spcBef>
              <a:buSzPct val="100000"/>
              <a:defRPr sz="1100"/>
            </a:lvl5pPr>
            <a:lvl6pPr lvl="5">
              <a:spcBef>
                <a:spcPts val="0"/>
              </a:spcBef>
              <a:buSzPct val="100000"/>
              <a:defRPr sz="1100"/>
            </a:lvl6pPr>
            <a:lvl7pPr lvl="6">
              <a:spcBef>
                <a:spcPts val="0"/>
              </a:spcBef>
              <a:buSzPct val="100000"/>
              <a:defRPr sz="1100"/>
            </a:lvl7pPr>
            <a:lvl8pPr lvl="7">
              <a:spcBef>
                <a:spcPts val="0"/>
              </a:spcBef>
              <a:buSzPct val="100000"/>
              <a:defRPr sz="1100"/>
            </a:lvl8pPr>
            <a:lvl9pPr lvl="8">
              <a:spcBef>
                <a:spcPts val="0"/>
              </a:spcBef>
              <a:buSzPct val="100000"/>
              <a:defRPr sz="1100"/>
            </a:lvl9pPr>
          </a:lstStyle>
          <a:p>
            <a:endParaRPr/>
          </a:p>
        </p:txBody>
      </p:sp>
    </p:spTree>
    <p:extLst>
      <p:ext uri="{BB962C8B-B14F-4D97-AF65-F5344CB8AC3E}">
        <p14:creationId xmlns:p14="http://schemas.microsoft.com/office/powerpoint/2010/main" val="62880812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613807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1496200" y="4765280"/>
            <a:ext cx="40898700" cy="13136700"/>
          </a:xfrm>
          <a:prstGeom prst="rect">
            <a:avLst/>
          </a:prstGeom>
        </p:spPr>
        <p:txBody>
          <a:bodyPr lIns="479475" tIns="479475" rIns="479475" bIns="479475" anchor="b" anchorCtr="0"/>
          <a:lstStyle>
            <a:lvl1pPr lvl="0" algn="ctr">
              <a:spcBef>
                <a:spcPts val="0"/>
              </a:spcBef>
              <a:buSzPct val="100000"/>
              <a:defRPr sz="27300"/>
            </a:lvl1pPr>
            <a:lvl2pPr lvl="1" algn="ctr">
              <a:spcBef>
                <a:spcPts val="0"/>
              </a:spcBef>
              <a:buSzPct val="100000"/>
              <a:defRPr sz="27300"/>
            </a:lvl2pPr>
            <a:lvl3pPr lvl="2" algn="ctr">
              <a:spcBef>
                <a:spcPts val="0"/>
              </a:spcBef>
              <a:buSzPct val="100000"/>
              <a:defRPr sz="27300"/>
            </a:lvl3pPr>
            <a:lvl4pPr lvl="3" algn="ctr">
              <a:spcBef>
                <a:spcPts val="0"/>
              </a:spcBef>
              <a:buSzPct val="100000"/>
              <a:defRPr sz="27300"/>
            </a:lvl4pPr>
            <a:lvl5pPr lvl="4" algn="ctr">
              <a:spcBef>
                <a:spcPts val="0"/>
              </a:spcBef>
              <a:buSzPct val="100000"/>
              <a:defRPr sz="27300"/>
            </a:lvl5pPr>
            <a:lvl6pPr lvl="5" algn="ctr">
              <a:spcBef>
                <a:spcPts val="0"/>
              </a:spcBef>
              <a:buSzPct val="100000"/>
              <a:defRPr sz="27300"/>
            </a:lvl6pPr>
            <a:lvl7pPr lvl="6" algn="ctr">
              <a:spcBef>
                <a:spcPts val="0"/>
              </a:spcBef>
              <a:buSzPct val="100000"/>
              <a:defRPr sz="27300"/>
            </a:lvl7pPr>
            <a:lvl8pPr lvl="7" algn="ctr">
              <a:spcBef>
                <a:spcPts val="0"/>
              </a:spcBef>
              <a:buSzPct val="100000"/>
              <a:defRPr sz="27300"/>
            </a:lvl8pPr>
            <a:lvl9pPr lvl="8" algn="ctr">
              <a:spcBef>
                <a:spcPts val="0"/>
              </a:spcBef>
              <a:buSzPct val="100000"/>
              <a:defRPr sz="27300"/>
            </a:lvl9pPr>
          </a:lstStyle>
          <a:p>
            <a:endParaRPr/>
          </a:p>
        </p:txBody>
      </p:sp>
      <p:sp>
        <p:nvSpPr>
          <p:cNvPr id="11" name="Shape 11"/>
          <p:cNvSpPr txBox="1">
            <a:spLocks noGrp="1"/>
          </p:cNvSpPr>
          <p:nvPr>
            <p:ph type="subTitle" idx="1"/>
          </p:nvPr>
        </p:nvSpPr>
        <p:spPr>
          <a:xfrm>
            <a:off x="1496160" y="18138400"/>
            <a:ext cx="40898700" cy="5072700"/>
          </a:xfrm>
          <a:prstGeom prst="rect">
            <a:avLst/>
          </a:prstGeom>
        </p:spPr>
        <p:txBody>
          <a:bodyPr lIns="479475" tIns="479475" rIns="479475" bIns="479475" anchor="t" anchorCtr="0"/>
          <a:lstStyle>
            <a:lvl1pPr lvl="0" algn="ctr">
              <a:lnSpc>
                <a:spcPct val="100000"/>
              </a:lnSpc>
              <a:spcBef>
                <a:spcPts val="0"/>
              </a:spcBef>
              <a:spcAft>
                <a:spcPts val="0"/>
              </a:spcAft>
              <a:buSzPct val="100000"/>
              <a:buNone/>
              <a:defRPr sz="14700"/>
            </a:lvl1pPr>
            <a:lvl2pPr lvl="1" algn="ctr">
              <a:lnSpc>
                <a:spcPct val="100000"/>
              </a:lnSpc>
              <a:spcBef>
                <a:spcPts val="0"/>
              </a:spcBef>
              <a:spcAft>
                <a:spcPts val="0"/>
              </a:spcAft>
              <a:buSzPct val="100000"/>
              <a:buNone/>
              <a:defRPr sz="14700"/>
            </a:lvl2pPr>
            <a:lvl3pPr lvl="2" algn="ctr">
              <a:lnSpc>
                <a:spcPct val="100000"/>
              </a:lnSpc>
              <a:spcBef>
                <a:spcPts val="0"/>
              </a:spcBef>
              <a:spcAft>
                <a:spcPts val="0"/>
              </a:spcAft>
              <a:buSzPct val="100000"/>
              <a:buNone/>
              <a:defRPr sz="14700"/>
            </a:lvl3pPr>
            <a:lvl4pPr lvl="3" algn="ctr">
              <a:lnSpc>
                <a:spcPct val="100000"/>
              </a:lnSpc>
              <a:spcBef>
                <a:spcPts val="0"/>
              </a:spcBef>
              <a:spcAft>
                <a:spcPts val="0"/>
              </a:spcAft>
              <a:buSzPct val="100000"/>
              <a:buNone/>
              <a:defRPr sz="14700"/>
            </a:lvl4pPr>
            <a:lvl5pPr lvl="4" algn="ctr">
              <a:lnSpc>
                <a:spcPct val="100000"/>
              </a:lnSpc>
              <a:spcBef>
                <a:spcPts val="0"/>
              </a:spcBef>
              <a:spcAft>
                <a:spcPts val="0"/>
              </a:spcAft>
              <a:buSzPct val="100000"/>
              <a:buNone/>
              <a:defRPr sz="14700"/>
            </a:lvl5pPr>
            <a:lvl6pPr lvl="5" algn="ctr">
              <a:lnSpc>
                <a:spcPct val="100000"/>
              </a:lnSpc>
              <a:spcBef>
                <a:spcPts val="0"/>
              </a:spcBef>
              <a:spcAft>
                <a:spcPts val="0"/>
              </a:spcAft>
              <a:buSzPct val="100000"/>
              <a:buNone/>
              <a:defRPr sz="14700"/>
            </a:lvl6pPr>
            <a:lvl7pPr lvl="6" algn="ctr">
              <a:lnSpc>
                <a:spcPct val="100000"/>
              </a:lnSpc>
              <a:spcBef>
                <a:spcPts val="0"/>
              </a:spcBef>
              <a:spcAft>
                <a:spcPts val="0"/>
              </a:spcAft>
              <a:buSzPct val="100000"/>
              <a:buNone/>
              <a:defRPr sz="14700"/>
            </a:lvl7pPr>
            <a:lvl8pPr lvl="7" algn="ctr">
              <a:lnSpc>
                <a:spcPct val="100000"/>
              </a:lnSpc>
              <a:spcBef>
                <a:spcPts val="0"/>
              </a:spcBef>
              <a:spcAft>
                <a:spcPts val="0"/>
              </a:spcAft>
              <a:buSzPct val="100000"/>
              <a:buNone/>
              <a:defRPr sz="14700"/>
            </a:lvl8pPr>
            <a:lvl9pPr lvl="8" algn="ctr">
              <a:lnSpc>
                <a:spcPct val="100000"/>
              </a:lnSpc>
              <a:spcBef>
                <a:spcPts val="0"/>
              </a:spcBef>
              <a:spcAft>
                <a:spcPts val="0"/>
              </a:spcAft>
              <a:buSzPct val="100000"/>
              <a:buNone/>
              <a:defRPr sz="14700"/>
            </a:lvl9pPr>
          </a:lstStyle>
          <a:p>
            <a:endParaRPr/>
          </a:p>
        </p:txBody>
      </p:sp>
      <p:sp>
        <p:nvSpPr>
          <p:cNvPr id="12" name="Shape 12"/>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1496160" y="7079200"/>
            <a:ext cx="40898700" cy="12566400"/>
          </a:xfrm>
          <a:prstGeom prst="rect">
            <a:avLst/>
          </a:prstGeom>
        </p:spPr>
        <p:txBody>
          <a:bodyPr lIns="479475" tIns="479475" rIns="479475" bIns="479475" anchor="b" anchorCtr="0"/>
          <a:lstStyle>
            <a:lvl1pPr lvl="0" algn="ctr">
              <a:spcBef>
                <a:spcPts val="0"/>
              </a:spcBef>
              <a:buSzPct val="100000"/>
              <a:defRPr sz="62900"/>
            </a:lvl1pPr>
            <a:lvl2pPr lvl="1" algn="ctr">
              <a:spcBef>
                <a:spcPts val="0"/>
              </a:spcBef>
              <a:buSzPct val="100000"/>
              <a:defRPr sz="62900"/>
            </a:lvl2pPr>
            <a:lvl3pPr lvl="2" algn="ctr">
              <a:spcBef>
                <a:spcPts val="0"/>
              </a:spcBef>
              <a:buSzPct val="100000"/>
              <a:defRPr sz="62900"/>
            </a:lvl3pPr>
            <a:lvl4pPr lvl="3" algn="ctr">
              <a:spcBef>
                <a:spcPts val="0"/>
              </a:spcBef>
              <a:buSzPct val="100000"/>
              <a:defRPr sz="62900"/>
            </a:lvl4pPr>
            <a:lvl5pPr lvl="4" algn="ctr">
              <a:spcBef>
                <a:spcPts val="0"/>
              </a:spcBef>
              <a:buSzPct val="100000"/>
              <a:defRPr sz="62900"/>
            </a:lvl5pPr>
            <a:lvl6pPr lvl="5" algn="ctr">
              <a:spcBef>
                <a:spcPts val="0"/>
              </a:spcBef>
              <a:buSzPct val="100000"/>
              <a:defRPr sz="62900"/>
            </a:lvl6pPr>
            <a:lvl7pPr lvl="6" algn="ctr">
              <a:spcBef>
                <a:spcPts val="0"/>
              </a:spcBef>
              <a:buSzPct val="100000"/>
              <a:defRPr sz="62900"/>
            </a:lvl7pPr>
            <a:lvl8pPr lvl="7" algn="ctr">
              <a:spcBef>
                <a:spcPts val="0"/>
              </a:spcBef>
              <a:buSzPct val="100000"/>
              <a:defRPr sz="62900"/>
            </a:lvl8pPr>
            <a:lvl9pPr lvl="8" algn="ctr">
              <a:spcBef>
                <a:spcPts val="0"/>
              </a:spcBef>
              <a:buSzPct val="100000"/>
              <a:defRPr sz="62900"/>
            </a:lvl9pPr>
          </a:lstStyle>
          <a:p>
            <a:endParaRPr/>
          </a:p>
        </p:txBody>
      </p:sp>
      <p:sp>
        <p:nvSpPr>
          <p:cNvPr id="46" name="Shape 46"/>
          <p:cNvSpPr txBox="1">
            <a:spLocks noGrp="1"/>
          </p:cNvSpPr>
          <p:nvPr>
            <p:ph type="body" idx="1"/>
          </p:nvPr>
        </p:nvSpPr>
        <p:spPr>
          <a:xfrm>
            <a:off x="1496160" y="20174239"/>
            <a:ext cx="40898700" cy="8325300"/>
          </a:xfrm>
          <a:prstGeom prst="rect">
            <a:avLst/>
          </a:prstGeom>
        </p:spPr>
        <p:txBody>
          <a:bodyPr lIns="479475" tIns="479475" rIns="479475" bIns="47947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1496160" y="13765440"/>
            <a:ext cx="40898700" cy="5387700"/>
          </a:xfrm>
          <a:prstGeom prst="rect">
            <a:avLst/>
          </a:prstGeom>
        </p:spPr>
        <p:txBody>
          <a:bodyPr lIns="479475" tIns="479475" rIns="479475" bIns="479475" anchor="ctr" anchorCtr="0"/>
          <a:lstStyle>
            <a:lvl1pPr lvl="0" algn="ctr">
              <a:spcBef>
                <a:spcPts val="0"/>
              </a:spcBef>
              <a:buSzPct val="100000"/>
              <a:defRPr sz="18900"/>
            </a:lvl1pPr>
            <a:lvl2pPr lvl="1" algn="ctr">
              <a:spcBef>
                <a:spcPts val="0"/>
              </a:spcBef>
              <a:buSzPct val="100000"/>
              <a:defRPr sz="18900"/>
            </a:lvl2pPr>
            <a:lvl3pPr lvl="2" algn="ctr">
              <a:spcBef>
                <a:spcPts val="0"/>
              </a:spcBef>
              <a:buSzPct val="100000"/>
              <a:defRPr sz="18900"/>
            </a:lvl3pPr>
            <a:lvl4pPr lvl="3" algn="ctr">
              <a:spcBef>
                <a:spcPts val="0"/>
              </a:spcBef>
              <a:buSzPct val="100000"/>
              <a:defRPr sz="18900"/>
            </a:lvl4pPr>
            <a:lvl5pPr lvl="4" algn="ctr">
              <a:spcBef>
                <a:spcPts val="0"/>
              </a:spcBef>
              <a:buSzPct val="100000"/>
              <a:defRPr sz="18900"/>
            </a:lvl5pPr>
            <a:lvl6pPr lvl="5" algn="ctr">
              <a:spcBef>
                <a:spcPts val="0"/>
              </a:spcBef>
              <a:buSzPct val="100000"/>
              <a:defRPr sz="18900"/>
            </a:lvl6pPr>
            <a:lvl7pPr lvl="6" algn="ctr">
              <a:spcBef>
                <a:spcPts val="0"/>
              </a:spcBef>
              <a:buSzPct val="100000"/>
              <a:defRPr sz="18900"/>
            </a:lvl7pPr>
            <a:lvl8pPr lvl="7" algn="ctr">
              <a:spcBef>
                <a:spcPts val="0"/>
              </a:spcBef>
              <a:buSzPct val="100000"/>
              <a:defRPr sz="18900"/>
            </a:lvl8pPr>
            <a:lvl9pPr lvl="8" algn="ctr">
              <a:spcBef>
                <a:spcPts val="0"/>
              </a:spcBef>
              <a:buSzPct val="100000"/>
              <a:defRPr sz="18900"/>
            </a:lvl9pPr>
          </a:lstStyle>
          <a:p>
            <a:endParaRPr/>
          </a:p>
        </p:txBody>
      </p:sp>
      <p:sp>
        <p:nvSpPr>
          <p:cNvPr id="15" name="Shape 15"/>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1496160" y="7375839"/>
            <a:ext cx="40898700" cy="218652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1496160" y="7375839"/>
            <a:ext cx="19199700" cy="21865200"/>
          </a:xfrm>
          <a:prstGeom prst="rect">
            <a:avLst/>
          </a:prstGeom>
        </p:spPr>
        <p:txBody>
          <a:bodyPr lIns="479475" tIns="479475" rIns="479475" bIns="479475" anchor="t" anchorCtr="0"/>
          <a:lstStyle>
            <a:lvl1pPr lvl="0">
              <a:spcBef>
                <a:spcPts val="0"/>
              </a:spcBef>
              <a:buSzPct val="100000"/>
              <a:defRPr sz="7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23" name="Shape 23"/>
          <p:cNvSpPr txBox="1">
            <a:spLocks noGrp="1"/>
          </p:cNvSpPr>
          <p:nvPr>
            <p:ph type="body" idx="2"/>
          </p:nvPr>
        </p:nvSpPr>
        <p:spPr>
          <a:xfrm>
            <a:off x="23195520" y="7375839"/>
            <a:ext cx="19199700" cy="21865200"/>
          </a:xfrm>
          <a:prstGeom prst="rect">
            <a:avLst/>
          </a:prstGeom>
        </p:spPr>
        <p:txBody>
          <a:bodyPr lIns="479475" tIns="479475" rIns="479475" bIns="479475" anchor="t" anchorCtr="0"/>
          <a:lstStyle>
            <a:lvl1pPr lvl="0">
              <a:spcBef>
                <a:spcPts val="0"/>
              </a:spcBef>
              <a:buSzPct val="100000"/>
              <a:defRPr sz="7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24" name="Shape 24"/>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496160" y="3555840"/>
            <a:ext cx="13478400" cy="4836299"/>
          </a:xfrm>
          <a:prstGeom prst="rect">
            <a:avLst/>
          </a:prstGeom>
        </p:spPr>
        <p:txBody>
          <a:bodyPr lIns="479475" tIns="479475" rIns="479475" bIns="479475" anchor="b" anchorCtr="0"/>
          <a:lstStyle>
            <a:lvl1pPr lvl="0">
              <a:spcBef>
                <a:spcPts val="0"/>
              </a:spcBef>
              <a:buSzPct val="100000"/>
              <a:defRPr sz="12600"/>
            </a:lvl1pPr>
            <a:lvl2pPr lvl="1">
              <a:spcBef>
                <a:spcPts val="0"/>
              </a:spcBef>
              <a:buSzPct val="100000"/>
              <a:defRPr sz="12600"/>
            </a:lvl2pPr>
            <a:lvl3pPr lvl="2">
              <a:spcBef>
                <a:spcPts val="0"/>
              </a:spcBef>
              <a:buSzPct val="100000"/>
              <a:defRPr sz="12600"/>
            </a:lvl3pPr>
            <a:lvl4pPr lvl="3">
              <a:spcBef>
                <a:spcPts val="0"/>
              </a:spcBef>
              <a:buSzPct val="100000"/>
              <a:defRPr sz="12600"/>
            </a:lvl4pPr>
            <a:lvl5pPr lvl="4">
              <a:spcBef>
                <a:spcPts val="0"/>
              </a:spcBef>
              <a:buSzPct val="100000"/>
              <a:defRPr sz="12600"/>
            </a:lvl5pPr>
            <a:lvl6pPr lvl="5">
              <a:spcBef>
                <a:spcPts val="0"/>
              </a:spcBef>
              <a:buSzPct val="100000"/>
              <a:defRPr sz="12600"/>
            </a:lvl6pPr>
            <a:lvl7pPr lvl="6">
              <a:spcBef>
                <a:spcPts val="0"/>
              </a:spcBef>
              <a:buSzPct val="100000"/>
              <a:defRPr sz="12600"/>
            </a:lvl7pPr>
            <a:lvl8pPr lvl="7">
              <a:spcBef>
                <a:spcPts val="0"/>
              </a:spcBef>
              <a:buSzPct val="100000"/>
              <a:defRPr sz="12600"/>
            </a:lvl8pPr>
            <a:lvl9pPr lvl="8">
              <a:spcBef>
                <a:spcPts val="0"/>
              </a:spcBef>
              <a:buSzPct val="100000"/>
              <a:defRPr sz="12600"/>
            </a:lvl9pPr>
          </a:lstStyle>
          <a:p>
            <a:endParaRPr/>
          </a:p>
        </p:txBody>
      </p:sp>
      <p:sp>
        <p:nvSpPr>
          <p:cNvPr id="30" name="Shape 30"/>
          <p:cNvSpPr txBox="1">
            <a:spLocks noGrp="1"/>
          </p:cNvSpPr>
          <p:nvPr>
            <p:ph type="body" idx="1"/>
          </p:nvPr>
        </p:nvSpPr>
        <p:spPr>
          <a:xfrm>
            <a:off x="1496160" y="8893439"/>
            <a:ext cx="13478400" cy="20348100"/>
          </a:xfrm>
          <a:prstGeom prst="rect">
            <a:avLst/>
          </a:prstGeom>
        </p:spPr>
        <p:txBody>
          <a:bodyPr lIns="479475" tIns="479475" rIns="479475" bIns="479475" anchor="t" anchorCtr="0"/>
          <a:lstStyle>
            <a:lvl1pPr lvl="0">
              <a:spcBef>
                <a:spcPts val="0"/>
              </a:spcBef>
              <a:buSzPct val="100000"/>
              <a:defRPr sz="6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31" name="Shape 31"/>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2353200" y="2880960"/>
            <a:ext cx="30565500" cy="26181299"/>
          </a:xfrm>
          <a:prstGeom prst="rect">
            <a:avLst/>
          </a:prstGeom>
        </p:spPr>
        <p:txBody>
          <a:bodyPr lIns="479475" tIns="479475" rIns="479475" bIns="479475" anchor="ctr" anchorCtr="0"/>
          <a:lstStyle>
            <a:lvl1pPr lvl="0">
              <a:spcBef>
                <a:spcPts val="0"/>
              </a:spcBef>
              <a:buSzPct val="100000"/>
              <a:defRPr sz="25200"/>
            </a:lvl1pPr>
            <a:lvl2pPr lvl="1">
              <a:spcBef>
                <a:spcPts val="0"/>
              </a:spcBef>
              <a:buSzPct val="100000"/>
              <a:defRPr sz="25200"/>
            </a:lvl2pPr>
            <a:lvl3pPr lvl="2">
              <a:spcBef>
                <a:spcPts val="0"/>
              </a:spcBef>
              <a:buSzPct val="100000"/>
              <a:defRPr sz="25200"/>
            </a:lvl3pPr>
            <a:lvl4pPr lvl="3">
              <a:spcBef>
                <a:spcPts val="0"/>
              </a:spcBef>
              <a:buSzPct val="100000"/>
              <a:defRPr sz="25200"/>
            </a:lvl4pPr>
            <a:lvl5pPr lvl="4">
              <a:spcBef>
                <a:spcPts val="0"/>
              </a:spcBef>
              <a:buSzPct val="100000"/>
              <a:defRPr sz="25200"/>
            </a:lvl5pPr>
            <a:lvl6pPr lvl="5">
              <a:spcBef>
                <a:spcPts val="0"/>
              </a:spcBef>
              <a:buSzPct val="100000"/>
              <a:defRPr sz="25200"/>
            </a:lvl6pPr>
            <a:lvl7pPr lvl="6">
              <a:spcBef>
                <a:spcPts val="0"/>
              </a:spcBef>
              <a:buSzPct val="100000"/>
              <a:defRPr sz="25200"/>
            </a:lvl7pPr>
            <a:lvl8pPr lvl="7">
              <a:spcBef>
                <a:spcPts val="0"/>
              </a:spcBef>
              <a:buSzPct val="100000"/>
              <a:defRPr sz="25200"/>
            </a:lvl8pPr>
            <a:lvl9pPr lvl="8">
              <a:spcBef>
                <a:spcPts val="0"/>
              </a:spcBef>
              <a:buSzPct val="100000"/>
              <a:defRPr sz="25200"/>
            </a:lvl9pPr>
          </a:lstStyle>
          <a:p>
            <a:endParaRPr/>
          </a:p>
        </p:txBody>
      </p:sp>
      <p:sp>
        <p:nvSpPr>
          <p:cNvPr id="34" name="Shape 34"/>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21945600" y="-800"/>
            <a:ext cx="21945600" cy="32918400"/>
          </a:xfrm>
          <a:prstGeom prst="rect">
            <a:avLst/>
          </a:prstGeom>
          <a:solidFill>
            <a:schemeClr val="lt2"/>
          </a:solidFill>
          <a:ln>
            <a:noFill/>
          </a:ln>
        </p:spPr>
        <p:txBody>
          <a:bodyPr lIns="479475" tIns="479475" rIns="479475" bIns="479475" anchor="ctr" anchorCtr="0">
            <a:noAutofit/>
          </a:bodyPr>
          <a:lstStyle/>
          <a:p>
            <a:pPr lvl="0">
              <a:spcBef>
                <a:spcPts val="0"/>
              </a:spcBef>
              <a:buNone/>
            </a:pPr>
            <a:endParaRPr/>
          </a:p>
        </p:txBody>
      </p:sp>
      <p:sp>
        <p:nvSpPr>
          <p:cNvPr id="37" name="Shape 37"/>
          <p:cNvSpPr txBox="1">
            <a:spLocks noGrp="1"/>
          </p:cNvSpPr>
          <p:nvPr>
            <p:ph type="title"/>
          </p:nvPr>
        </p:nvSpPr>
        <p:spPr>
          <a:xfrm>
            <a:off x="1274400" y="7892319"/>
            <a:ext cx="19416900" cy="9486600"/>
          </a:xfrm>
          <a:prstGeom prst="rect">
            <a:avLst/>
          </a:prstGeom>
        </p:spPr>
        <p:txBody>
          <a:bodyPr lIns="479475" tIns="479475" rIns="479475" bIns="479475" anchor="b" anchorCtr="0"/>
          <a:lstStyle>
            <a:lvl1pPr lvl="0" algn="ctr">
              <a:spcBef>
                <a:spcPts val="0"/>
              </a:spcBef>
              <a:buSzPct val="100000"/>
              <a:defRPr sz="22000"/>
            </a:lvl1pPr>
            <a:lvl2pPr lvl="1" algn="ctr">
              <a:spcBef>
                <a:spcPts val="0"/>
              </a:spcBef>
              <a:buSzPct val="100000"/>
              <a:defRPr sz="22000"/>
            </a:lvl2pPr>
            <a:lvl3pPr lvl="2" algn="ctr">
              <a:spcBef>
                <a:spcPts val="0"/>
              </a:spcBef>
              <a:buSzPct val="100000"/>
              <a:defRPr sz="22000"/>
            </a:lvl3pPr>
            <a:lvl4pPr lvl="3" algn="ctr">
              <a:spcBef>
                <a:spcPts val="0"/>
              </a:spcBef>
              <a:buSzPct val="100000"/>
              <a:defRPr sz="22000"/>
            </a:lvl4pPr>
            <a:lvl5pPr lvl="4" algn="ctr">
              <a:spcBef>
                <a:spcPts val="0"/>
              </a:spcBef>
              <a:buSzPct val="100000"/>
              <a:defRPr sz="22000"/>
            </a:lvl5pPr>
            <a:lvl6pPr lvl="5" algn="ctr">
              <a:spcBef>
                <a:spcPts val="0"/>
              </a:spcBef>
              <a:buSzPct val="100000"/>
              <a:defRPr sz="22000"/>
            </a:lvl6pPr>
            <a:lvl7pPr lvl="6" algn="ctr">
              <a:spcBef>
                <a:spcPts val="0"/>
              </a:spcBef>
              <a:buSzPct val="100000"/>
              <a:defRPr sz="22000"/>
            </a:lvl7pPr>
            <a:lvl8pPr lvl="7" algn="ctr">
              <a:spcBef>
                <a:spcPts val="0"/>
              </a:spcBef>
              <a:buSzPct val="100000"/>
              <a:defRPr sz="22000"/>
            </a:lvl8pPr>
            <a:lvl9pPr lvl="8" algn="ctr">
              <a:spcBef>
                <a:spcPts val="0"/>
              </a:spcBef>
              <a:buSzPct val="100000"/>
              <a:defRPr sz="22000"/>
            </a:lvl9pPr>
          </a:lstStyle>
          <a:p>
            <a:endParaRPr/>
          </a:p>
        </p:txBody>
      </p:sp>
      <p:sp>
        <p:nvSpPr>
          <p:cNvPr id="38" name="Shape 38"/>
          <p:cNvSpPr txBox="1">
            <a:spLocks noGrp="1"/>
          </p:cNvSpPr>
          <p:nvPr>
            <p:ph type="subTitle" idx="1"/>
          </p:nvPr>
        </p:nvSpPr>
        <p:spPr>
          <a:xfrm>
            <a:off x="1274400" y="17939680"/>
            <a:ext cx="19416900" cy="7904700"/>
          </a:xfrm>
          <a:prstGeom prst="rect">
            <a:avLst/>
          </a:prstGeom>
        </p:spPr>
        <p:txBody>
          <a:bodyPr lIns="479475" tIns="479475" rIns="479475" bIns="479475" anchor="t" anchorCtr="0"/>
          <a:lstStyle>
            <a:lvl1pPr lvl="0" algn="ctr">
              <a:lnSpc>
                <a:spcPct val="100000"/>
              </a:lnSpc>
              <a:spcBef>
                <a:spcPts val="0"/>
              </a:spcBef>
              <a:spcAft>
                <a:spcPts val="0"/>
              </a:spcAft>
              <a:buSzPct val="100000"/>
              <a:buNone/>
              <a:defRPr sz="11000"/>
            </a:lvl1pPr>
            <a:lvl2pPr lvl="1" algn="ctr">
              <a:lnSpc>
                <a:spcPct val="100000"/>
              </a:lnSpc>
              <a:spcBef>
                <a:spcPts val="0"/>
              </a:spcBef>
              <a:spcAft>
                <a:spcPts val="0"/>
              </a:spcAft>
              <a:buSzPct val="100000"/>
              <a:buNone/>
              <a:defRPr sz="11000"/>
            </a:lvl2pPr>
            <a:lvl3pPr lvl="2" algn="ctr">
              <a:lnSpc>
                <a:spcPct val="100000"/>
              </a:lnSpc>
              <a:spcBef>
                <a:spcPts val="0"/>
              </a:spcBef>
              <a:spcAft>
                <a:spcPts val="0"/>
              </a:spcAft>
              <a:buSzPct val="100000"/>
              <a:buNone/>
              <a:defRPr sz="11000"/>
            </a:lvl3pPr>
            <a:lvl4pPr lvl="3" algn="ctr">
              <a:lnSpc>
                <a:spcPct val="100000"/>
              </a:lnSpc>
              <a:spcBef>
                <a:spcPts val="0"/>
              </a:spcBef>
              <a:spcAft>
                <a:spcPts val="0"/>
              </a:spcAft>
              <a:buSzPct val="100000"/>
              <a:buNone/>
              <a:defRPr sz="11000"/>
            </a:lvl4pPr>
            <a:lvl5pPr lvl="4" algn="ctr">
              <a:lnSpc>
                <a:spcPct val="100000"/>
              </a:lnSpc>
              <a:spcBef>
                <a:spcPts val="0"/>
              </a:spcBef>
              <a:spcAft>
                <a:spcPts val="0"/>
              </a:spcAft>
              <a:buSzPct val="100000"/>
              <a:buNone/>
              <a:defRPr sz="11000"/>
            </a:lvl5pPr>
            <a:lvl6pPr lvl="5" algn="ctr">
              <a:lnSpc>
                <a:spcPct val="100000"/>
              </a:lnSpc>
              <a:spcBef>
                <a:spcPts val="0"/>
              </a:spcBef>
              <a:spcAft>
                <a:spcPts val="0"/>
              </a:spcAft>
              <a:buSzPct val="100000"/>
              <a:buNone/>
              <a:defRPr sz="11000"/>
            </a:lvl6pPr>
            <a:lvl7pPr lvl="6" algn="ctr">
              <a:lnSpc>
                <a:spcPct val="100000"/>
              </a:lnSpc>
              <a:spcBef>
                <a:spcPts val="0"/>
              </a:spcBef>
              <a:spcAft>
                <a:spcPts val="0"/>
              </a:spcAft>
              <a:buSzPct val="100000"/>
              <a:buNone/>
              <a:defRPr sz="11000"/>
            </a:lvl7pPr>
            <a:lvl8pPr lvl="7" algn="ctr">
              <a:lnSpc>
                <a:spcPct val="100000"/>
              </a:lnSpc>
              <a:spcBef>
                <a:spcPts val="0"/>
              </a:spcBef>
              <a:spcAft>
                <a:spcPts val="0"/>
              </a:spcAft>
              <a:buSzPct val="100000"/>
              <a:buNone/>
              <a:defRPr sz="11000"/>
            </a:lvl8pPr>
            <a:lvl9pPr lvl="8" algn="ctr">
              <a:lnSpc>
                <a:spcPct val="100000"/>
              </a:lnSpc>
              <a:spcBef>
                <a:spcPts val="0"/>
              </a:spcBef>
              <a:spcAft>
                <a:spcPts val="0"/>
              </a:spcAft>
              <a:buSzPct val="100000"/>
              <a:buNone/>
              <a:defRPr sz="11000"/>
            </a:lvl9pPr>
          </a:lstStyle>
          <a:p>
            <a:endParaRPr/>
          </a:p>
        </p:txBody>
      </p:sp>
      <p:sp>
        <p:nvSpPr>
          <p:cNvPr id="39" name="Shape 39"/>
          <p:cNvSpPr txBox="1">
            <a:spLocks noGrp="1"/>
          </p:cNvSpPr>
          <p:nvPr>
            <p:ph type="body" idx="2"/>
          </p:nvPr>
        </p:nvSpPr>
        <p:spPr>
          <a:xfrm>
            <a:off x="23709600" y="4634079"/>
            <a:ext cx="18417600" cy="23648700"/>
          </a:xfrm>
          <a:prstGeom prst="rect">
            <a:avLst/>
          </a:prstGeom>
        </p:spPr>
        <p:txBody>
          <a:bodyPr lIns="479475" tIns="479475" rIns="479475" bIns="47947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1496160" y="27075680"/>
            <a:ext cx="28794300" cy="3872700"/>
          </a:xfrm>
          <a:prstGeom prst="rect">
            <a:avLst/>
          </a:prstGeom>
        </p:spPr>
        <p:txBody>
          <a:bodyPr lIns="479475" tIns="479475" rIns="479475" bIns="47947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496160" y="2848160"/>
            <a:ext cx="40898700" cy="3665400"/>
          </a:xfrm>
          <a:prstGeom prst="rect">
            <a:avLst/>
          </a:prstGeom>
          <a:noFill/>
          <a:ln>
            <a:noFill/>
          </a:ln>
        </p:spPr>
        <p:txBody>
          <a:bodyPr lIns="479475" tIns="479475" rIns="479475" bIns="479475" anchor="t" anchorCtr="0"/>
          <a:lstStyle>
            <a:lvl1pPr lvl="0">
              <a:spcBef>
                <a:spcPts val="0"/>
              </a:spcBef>
              <a:buClr>
                <a:schemeClr val="dk1"/>
              </a:buClr>
              <a:buSzPct val="100000"/>
              <a:buNone/>
              <a:defRPr sz="14700">
                <a:solidFill>
                  <a:schemeClr val="dk1"/>
                </a:solidFill>
              </a:defRPr>
            </a:lvl1pPr>
            <a:lvl2pPr lvl="1">
              <a:spcBef>
                <a:spcPts val="0"/>
              </a:spcBef>
              <a:buClr>
                <a:schemeClr val="dk1"/>
              </a:buClr>
              <a:buSzPct val="100000"/>
              <a:buNone/>
              <a:defRPr sz="14700">
                <a:solidFill>
                  <a:schemeClr val="dk1"/>
                </a:solidFill>
              </a:defRPr>
            </a:lvl2pPr>
            <a:lvl3pPr lvl="2">
              <a:spcBef>
                <a:spcPts val="0"/>
              </a:spcBef>
              <a:buClr>
                <a:schemeClr val="dk1"/>
              </a:buClr>
              <a:buSzPct val="100000"/>
              <a:buNone/>
              <a:defRPr sz="14700">
                <a:solidFill>
                  <a:schemeClr val="dk1"/>
                </a:solidFill>
              </a:defRPr>
            </a:lvl3pPr>
            <a:lvl4pPr lvl="3">
              <a:spcBef>
                <a:spcPts val="0"/>
              </a:spcBef>
              <a:buClr>
                <a:schemeClr val="dk1"/>
              </a:buClr>
              <a:buSzPct val="100000"/>
              <a:buNone/>
              <a:defRPr sz="14700">
                <a:solidFill>
                  <a:schemeClr val="dk1"/>
                </a:solidFill>
              </a:defRPr>
            </a:lvl4pPr>
            <a:lvl5pPr lvl="4">
              <a:spcBef>
                <a:spcPts val="0"/>
              </a:spcBef>
              <a:buClr>
                <a:schemeClr val="dk1"/>
              </a:buClr>
              <a:buSzPct val="100000"/>
              <a:buNone/>
              <a:defRPr sz="14700">
                <a:solidFill>
                  <a:schemeClr val="dk1"/>
                </a:solidFill>
              </a:defRPr>
            </a:lvl5pPr>
            <a:lvl6pPr lvl="5">
              <a:spcBef>
                <a:spcPts val="0"/>
              </a:spcBef>
              <a:buClr>
                <a:schemeClr val="dk1"/>
              </a:buClr>
              <a:buSzPct val="100000"/>
              <a:buNone/>
              <a:defRPr sz="14700">
                <a:solidFill>
                  <a:schemeClr val="dk1"/>
                </a:solidFill>
              </a:defRPr>
            </a:lvl6pPr>
            <a:lvl7pPr lvl="6">
              <a:spcBef>
                <a:spcPts val="0"/>
              </a:spcBef>
              <a:buClr>
                <a:schemeClr val="dk1"/>
              </a:buClr>
              <a:buSzPct val="100000"/>
              <a:buNone/>
              <a:defRPr sz="14700">
                <a:solidFill>
                  <a:schemeClr val="dk1"/>
                </a:solidFill>
              </a:defRPr>
            </a:lvl7pPr>
            <a:lvl8pPr lvl="7">
              <a:spcBef>
                <a:spcPts val="0"/>
              </a:spcBef>
              <a:buClr>
                <a:schemeClr val="dk1"/>
              </a:buClr>
              <a:buSzPct val="100000"/>
              <a:buNone/>
              <a:defRPr sz="14700">
                <a:solidFill>
                  <a:schemeClr val="dk1"/>
                </a:solidFill>
              </a:defRPr>
            </a:lvl8pPr>
            <a:lvl9pPr lvl="8">
              <a:spcBef>
                <a:spcPts val="0"/>
              </a:spcBef>
              <a:buClr>
                <a:schemeClr val="dk1"/>
              </a:buClr>
              <a:buSzPct val="100000"/>
              <a:buNone/>
              <a:defRPr sz="14700">
                <a:solidFill>
                  <a:schemeClr val="dk1"/>
                </a:solidFill>
              </a:defRPr>
            </a:lvl9pPr>
          </a:lstStyle>
          <a:p>
            <a:endParaRPr/>
          </a:p>
        </p:txBody>
      </p:sp>
      <p:sp>
        <p:nvSpPr>
          <p:cNvPr id="7" name="Shape 7"/>
          <p:cNvSpPr txBox="1">
            <a:spLocks noGrp="1"/>
          </p:cNvSpPr>
          <p:nvPr>
            <p:ph type="body" idx="1"/>
          </p:nvPr>
        </p:nvSpPr>
        <p:spPr>
          <a:xfrm>
            <a:off x="1496160" y="7375839"/>
            <a:ext cx="40898700" cy="21865200"/>
          </a:xfrm>
          <a:prstGeom prst="rect">
            <a:avLst/>
          </a:prstGeom>
          <a:noFill/>
          <a:ln>
            <a:noFill/>
          </a:ln>
        </p:spPr>
        <p:txBody>
          <a:bodyPr lIns="479475" tIns="479475" rIns="479475" bIns="479475" anchor="t" anchorCtr="0"/>
          <a:lstStyle>
            <a:lvl1pPr lvl="0">
              <a:lnSpc>
                <a:spcPct val="115000"/>
              </a:lnSpc>
              <a:spcBef>
                <a:spcPts val="0"/>
              </a:spcBef>
              <a:spcAft>
                <a:spcPts val="8400"/>
              </a:spcAft>
              <a:buClr>
                <a:schemeClr val="dk2"/>
              </a:buClr>
              <a:buSzPct val="100000"/>
              <a:defRPr sz="9400">
                <a:solidFill>
                  <a:schemeClr val="dk2"/>
                </a:solidFill>
              </a:defRPr>
            </a:lvl1pPr>
            <a:lvl2pPr lvl="1">
              <a:lnSpc>
                <a:spcPct val="115000"/>
              </a:lnSpc>
              <a:spcBef>
                <a:spcPts val="0"/>
              </a:spcBef>
              <a:spcAft>
                <a:spcPts val="8400"/>
              </a:spcAft>
              <a:buClr>
                <a:schemeClr val="dk2"/>
              </a:buClr>
              <a:buSzPct val="100000"/>
              <a:defRPr sz="7300">
                <a:solidFill>
                  <a:schemeClr val="dk2"/>
                </a:solidFill>
              </a:defRPr>
            </a:lvl2pPr>
            <a:lvl3pPr lvl="2">
              <a:lnSpc>
                <a:spcPct val="115000"/>
              </a:lnSpc>
              <a:spcBef>
                <a:spcPts val="0"/>
              </a:spcBef>
              <a:spcAft>
                <a:spcPts val="8400"/>
              </a:spcAft>
              <a:buClr>
                <a:schemeClr val="dk2"/>
              </a:buClr>
              <a:buSzPct val="100000"/>
              <a:defRPr sz="7300">
                <a:solidFill>
                  <a:schemeClr val="dk2"/>
                </a:solidFill>
              </a:defRPr>
            </a:lvl3pPr>
            <a:lvl4pPr lvl="3">
              <a:lnSpc>
                <a:spcPct val="115000"/>
              </a:lnSpc>
              <a:spcBef>
                <a:spcPts val="0"/>
              </a:spcBef>
              <a:spcAft>
                <a:spcPts val="8400"/>
              </a:spcAft>
              <a:buClr>
                <a:schemeClr val="dk2"/>
              </a:buClr>
              <a:buSzPct val="100000"/>
              <a:defRPr sz="7300">
                <a:solidFill>
                  <a:schemeClr val="dk2"/>
                </a:solidFill>
              </a:defRPr>
            </a:lvl4pPr>
            <a:lvl5pPr lvl="4">
              <a:lnSpc>
                <a:spcPct val="115000"/>
              </a:lnSpc>
              <a:spcBef>
                <a:spcPts val="0"/>
              </a:spcBef>
              <a:spcAft>
                <a:spcPts val="8400"/>
              </a:spcAft>
              <a:buClr>
                <a:schemeClr val="dk2"/>
              </a:buClr>
              <a:buSzPct val="100000"/>
              <a:defRPr sz="7300">
                <a:solidFill>
                  <a:schemeClr val="dk2"/>
                </a:solidFill>
              </a:defRPr>
            </a:lvl5pPr>
            <a:lvl6pPr lvl="5">
              <a:lnSpc>
                <a:spcPct val="115000"/>
              </a:lnSpc>
              <a:spcBef>
                <a:spcPts val="0"/>
              </a:spcBef>
              <a:spcAft>
                <a:spcPts val="8400"/>
              </a:spcAft>
              <a:buClr>
                <a:schemeClr val="dk2"/>
              </a:buClr>
              <a:buSzPct val="100000"/>
              <a:defRPr sz="7300">
                <a:solidFill>
                  <a:schemeClr val="dk2"/>
                </a:solidFill>
              </a:defRPr>
            </a:lvl6pPr>
            <a:lvl7pPr lvl="6">
              <a:lnSpc>
                <a:spcPct val="115000"/>
              </a:lnSpc>
              <a:spcBef>
                <a:spcPts val="0"/>
              </a:spcBef>
              <a:spcAft>
                <a:spcPts val="8400"/>
              </a:spcAft>
              <a:buClr>
                <a:schemeClr val="dk2"/>
              </a:buClr>
              <a:buSzPct val="100000"/>
              <a:defRPr sz="7300">
                <a:solidFill>
                  <a:schemeClr val="dk2"/>
                </a:solidFill>
              </a:defRPr>
            </a:lvl7pPr>
            <a:lvl8pPr lvl="7">
              <a:lnSpc>
                <a:spcPct val="115000"/>
              </a:lnSpc>
              <a:spcBef>
                <a:spcPts val="0"/>
              </a:spcBef>
              <a:spcAft>
                <a:spcPts val="8400"/>
              </a:spcAft>
              <a:buClr>
                <a:schemeClr val="dk2"/>
              </a:buClr>
              <a:buSzPct val="100000"/>
              <a:defRPr sz="7300">
                <a:solidFill>
                  <a:schemeClr val="dk2"/>
                </a:solidFill>
              </a:defRPr>
            </a:lvl8pPr>
            <a:lvl9pPr lvl="8">
              <a:lnSpc>
                <a:spcPct val="115000"/>
              </a:lnSpc>
              <a:spcBef>
                <a:spcPts val="0"/>
              </a:spcBef>
              <a:spcAft>
                <a:spcPts val="8400"/>
              </a:spcAft>
              <a:buClr>
                <a:schemeClr val="dk2"/>
              </a:buClr>
              <a:buSzPct val="100000"/>
              <a:defRPr sz="7300">
                <a:solidFill>
                  <a:schemeClr val="dk2"/>
                </a:solidFill>
              </a:defRPr>
            </a:lvl9pPr>
          </a:lstStyle>
          <a:p>
            <a:endParaRPr/>
          </a:p>
        </p:txBody>
      </p:sp>
      <p:sp>
        <p:nvSpPr>
          <p:cNvPr id="8" name="Shape 8"/>
          <p:cNvSpPr txBox="1">
            <a:spLocks noGrp="1"/>
          </p:cNvSpPr>
          <p:nvPr>
            <p:ph type="sldNum" idx="12"/>
          </p:nvPr>
        </p:nvSpPr>
        <p:spPr>
          <a:xfrm>
            <a:off x="40667797" y="29844587"/>
            <a:ext cx="2633700" cy="2519100"/>
          </a:xfrm>
          <a:prstGeom prst="rect">
            <a:avLst/>
          </a:prstGeom>
          <a:noFill/>
          <a:ln>
            <a:noFill/>
          </a:ln>
        </p:spPr>
        <p:txBody>
          <a:bodyPr lIns="479475" tIns="479475" rIns="479475" bIns="479475" anchor="ctr" anchorCtr="0">
            <a:noAutofit/>
          </a:bodyPr>
          <a:lstStyle/>
          <a:p>
            <a:pPr lvl="0" algn="r">
              <a:spcBef>
                <a:spcPts val="0"/>
              </a:spcBef>
              <a:buNone/>
            </a:pPr>
            <a:fld id="{00000000-1234-1234-1234-123412341234}" type="slidenum">
              <a:rPr lang="en" sz="5200">
                <a:solidFill>
                  <a:schemeClr val="dk2"/>
                </a:solidFill>
              </a:rPr>
              <a:t>‹#›</a:t>
            </a:fld>
            <a:endParaRPr lang="en" sz="52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png"/><Relationship Id="rId3" Type="http://schemas.openxmlformats.org/officeDocument/2006/relationships/hyperlink" Target="https://doi.org/10.1080/07303084.2016.1141728" TargetMode="External"/><Relationship Id="rId7" Type="http://schemas.openxmlformats.org/officeDocument/2006/relationships/image" Target="../media/image2.png"/><Relationship Id="rId12"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1.png"/><Relationship Id="rId11" Type="http://schemas.openxmlformats.org/officeDocument/2006/relationships/image" Target="../media/image6.png"/><Relationship Id="rId5" Type="http://schemas.openxmlformats.org/officeDocument/2006/relationships/hyperlink" Target="https://probaseballguide.com/catch-a-baseball-for-beginners/" TargetMode="External"/><Relationship Id="rId10" Type="http://schemas.openxmlformats.org/officeDocument/2006/relationships/image" Target="../media/image5.png"/><Relationship Id="rId4" Type="http://schemas.openxmlformats.org/officeDocument/2006/relationships/hyperlink" Target="https://www.jstor.org/stable/23881254?seq=1" TargetMode="Externa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CC"/>
        </a:solidFill>
        <a:effectLst/>
      </p:bgPr>
    </p:bg>
    <p:spTree>
      <p:nvGrpSpPr>
        <p:cNvPr id="1" name="Shape 53"/>
        <p:cNvGrpSpPr/>
        <p:nvPr/>
      </p:nvGrpSpPr>
      <p:grpSpPr>
        <a:xfrm>
          <a:off x="0" y="0"/>
          <a:ext cx="0" cy="0"/>
          <a:chOff x="0" y="0"/>
          <a:chExt cx="0" cy="0"/>
        </a:xfrm>
      </p:grpSpPr>
      <p:sp>
        <p:nvSpPr>
          <p:cNvPr id="54" name="Shape 54"/>
          <p:cNvSpPr/>
          <p:nvPr/>
        </p:nvSpPr>
        <p:spPr>
          <a:xfrm>
            <a:off x="0" y="38506"/>
            <a:ext cx="43891200" cy="4307422"/>
          </a:xfrm>
          <a:prstGeom prst="rect">
            <a:avLst/>
          </a:prstGeom>
          <a:solidFill>
            <a:srgbClr val="00573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endParaRPr lang="en-US" sz="7200" dirty="0"/>
          </a:p>
        </p:txBody>
      </p:sp>
      <p:sp>
        <p:nvSpPr>
          <p:cNvPr id="55" name="Shape 55"/>
          <p:cNvSpPr txBox="1"/>
          <p:nvPr/>
        </p:nvSpPr>
        <p:spPr>
          <a:xfrm>
            <a:off x="33865825" y="21480250"/>
            <a:ext cx="135300" cy="903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56" name="Shape 56"/>
          <p:cNvSpPr txBox="1"/>
          <p:nvPr/>
        </p:nvSpPr>
        <p:spPr>
          <a:xfrm>
            <a:off x="9077236" y="1066917"/>
            <a:ext cx="25974000" cy="30303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57" name="Shape 57"/>
          <p:cNvSpPr/>
          <p:nvPr/>
        </p:nvSpPr>
        <p:spPr>
          <a:xfrm>
            <a:off x="630489" y="4662902"/>
            <a:ext cx="13883123" cy="27700816"/>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lgn="ctr">
              <a:spcBef>
                <a:spcPts val="0"/>
              </a:spcBef>
              <a:buNone/>
            </a:pPr>
            <a:endParaRPr lang="en" sz="1800" b="1" dirty="0">
              <a:latin typeface="Lato"/>
              <a:ea typeface="Lato"/>
              <a:cs typeface="Lato"/>
              <a:sym typeface="Lato"/>
            </a:endParaRPr>
          </a:p>
          <a:p>
            <a:pPr lvl="0" algn="ctr">
              <a:spcBef>
                <a:spcPts val="0"/>
              </a:spcBef>
              <a:buNone/>
            </a:pPr>
            <a:r>
              <a:rPr lang="en" sz="2400" b="1" dirty="0">
                <a:latin typeface="Lato"/>
                <a:ea typeface="Lato"/>
                <a:cs typeface="Lato"/>
                <a:sym typeface="Lato"/>
              </a:rPr>
              <a:t>Abstract/Introduction</a:t>
            </a:r>
          </a:p>
          <a:p>
            <a:pPr lvl="0" algn="ctr">
              <a:spcBef>
                <a:spcPts val="0"/>
              </a:spcBef>
              <a:buNone/>
            </a:pPr>
            <a:endParaRPr lang="en" sz="2400" b="1" dirty="0">
              <a:latin typeface="Lato"/>
              <a:ea typeface="Lato"/>
              <a:cs typeface="Lato"/>
              <a:sym typeface="Lato"/>
            </a:endParaRPr>
          </a:p>
          <a:p>
            <a:r>
              <a:rPr lang="en-US" sz="2400" dirty="0"/>
              <a:t>	Investigation to compare the influence of video prompting intervention on three baseball skills (a) overhand throwing, (b) hitting (c) catching. There is a need to develop interventions to improve gross motor skill performance. Recruitment consisted of one participant. Results expand on previous reports that have demonstrated video prompting to be an effective instructional condition to influence children performing motor skills. The research question for this study was: Does the instructional condition of video prompting have a significant impact on the performance of the essential elements of overhead throw, hitting and catching a flyball? This study follows a multiple baseline design across behaviors.</a:t>
            </a:r>
            <a:endParaRPr sz="1800" b="1" dirty="0">
              <a:latin typeface="Lato"/>
              <a:ea typeface="Lato"/>
              <a:cs typeface="Lato"/>
              <a:sym typeface="Lato"/>
            </a:endParaRPr>
          </a:p>
          <a:p>
            <a:pPr algn="ctr"/>
            <a:r>
              <a:rPr lang="en-US" sz="2400" b="1" dirty="0"/>
              <a:t>Social Significance</a:t>
            </a:r>
          </a:p>
          <a:p>
            <a:pPr algn="ctr"/>
            <a:endParaRPr lang="en-US" sz="2400" b="1" dirty="0"/>
          </a:p>
          <a:p>
            <a:r>
              <a:rPr lang="en-US" dirty="0">
                <a:latin typeface="Lato"/>
                <a:sym typeface="Lato"/>
              </a:rPr>
              <a:t>	</a:t>
            </a:r>
            <a:r>
              <a:rPr lang="en-US" sz="2400" dirty="0"/>
              <a:t>The Centers for Disease Control and Prevention (CDC; 2018) reported that 19.3% of youth aged 2 to 19 years of age are obese. Reports have shown obesity prevalence increases from 13.4% among 2 to 5-year-olds to 20.3% among 6 to11-year-olds. The United States Department of Health and Human Services (2008) recommends that children participate in 60 min of moderate-to-vigorous physical activity (e.g., aerobic, muscle strengthening, bone strengthening) per day. Due to the lack of physical activity, teachers and parents need to identify effective strategies to get their kids moving. Stanford Children’s Health has recognized the benefits for adolescents participating in team sports in improving physical, emotional, and interpersonal skills. These factors include maintaining a healthy weight and improved motor skill development. (Stanford Children’s Health, 2021). Researchers have shown that video prompting can improve motor development acquisition in adolescents as well as, the number of steps performed correctly in adolescents performing the motor skill of shooting a basketball. (Lo </a:t>
            </a:r>
            <a:r>
              <a:rPr lang="en-US" sz="2400" dirty="0" err="1"/>
              <a:t>Ya</a:t>
            </a:r>
            <a:r>
              <a:rPr lang="en-US" sz="2400" dirty="0"/>
              <a:t>-Yu et al., 2014)</a:t>
            </a:r>
          </a:p>
          <a:p>
            <a:pPr lvl="0">
              <a:spcBef>
                <a:spcPts val="0"/>
              </a:spcBef>
              <a:buNone/>
            </a:pPr>
            <a:endParaRPr sz="1800" b="1" dirty="0">
              <a:latin typeface="Lato"/>
              <a:ea typeface="Lato"/>
              <a:cs typeface="Lato"/>
              <a:sym typeface="Lato"/>
            </a:endParaRPr>
          </a:p>
          <a:p>
            <a:pPr algn="ctr"/>
            <a:r>
              <a:rPr lang="en-US" sz="2400" b="1" dirty="0"/>
              <a:t>Method</a:t>
            </a:r>
            <a:endParaRPr lang="en-US" sz="2400" dirty="0"/>
          </a:p>
          <a:p>
            <a:r>
              <a:rPr lang="en-US" b="1" dirty="0"/>
              <a:t> </a:t>
            </a:r>
            <a:endParaRPr lang="en-US" dirty="0"/>
          </a:p>
          <a:p>
            <a:pPr lvl="0"/>
            <a:r>
              <a:rPr lang="en-US" sz="2400" b="1" dirty="0"/>
              <a:t>Participant Description</a:t>
            </a:r>
            <a:r>
              <a:rPr lang="en-US" sz="2400" dirty="0"/>
              <a:t> </a:t>
            </a:r>
            <a:endParaRPr sz="2400" b="1" dirty="0">
              <a:latin typeface="Lato"/>
              <a:ea typeface="Lato"/>
              <a:cs typeface="Lato"/>
              <a:sym typeface="Lato"/>
            </a:endParaRPr>
          </a:p>
          <a:p>
            <a:r>
              <a:rPr lang="en-US" sz="2400" b="1" dirty="0">
                <a:latin typeface="Lato"/>
                <a:sym typeface="Lato"/>
              </a:rPr>
              <a:t>	</a:t>
            </a:r>
            <a:r>
              <a:rPr lang="en-US" sz="2400" dirty="0"/>
              <a:t>An 8-year-old typically developing male in the 3rd grade. The participant was selected for this study based on the following inclusion criteria: (a) age demographic 8-12 years, (b) geographic location resided within Humboldt County and is accessible to the researcher, (c) actively participates in organized sports, and (d) demonstrates the need to improve in the skills of throwing, catching, and hitting for the game of baseball. </a:t>
            </a:r>
          </a:p>
          <a:p>
            <a:endParaRPr lang="en-US" sz="2400" b="1" dirty="0"/>
          </a:p>
          <a:p>
            <a:r>
              <a:rPr lang="en-US" sz="2400" b="1" dirty="0"/>
              <a:t>Social Validity</a:t>
            </a:r>
            <a:endParaRPr lang="en-US" sz="2400" dirty="0"/>
          </a:p>
          <a:p>
            <a:r>
              <a:rPr lang="en-US" sz="2400" b="1" dirty="0"/>
              <a:t> 	</a:t>
            </a:r>
            <a:r>
              <a:rPr lang="en-US" sz="2400" dirty="0"/>
              <a:t>To identify the researcher</a:t>
            </a:r>
            <a:r>
              <a:rPr lang="en-US" sz="2400" b="1" dirty="0"/>
              <a:t> </a:t>
            </a:r>
            <a:r>
              <a:rPr lang="en-US" sz="2400" dirty="0"/>
              <a:t>defined the participant and his baseball coach as potential stakeholders. Following the study, the researcher provided a brief exit interview for the participant as well as a survey for his coach. The researcher asked the following questions to the participant:</a:t>
            </a:r>
          </a:p>
          <a:p>
            <a:r>
              <a:rPr lang="en-US" sz="2400" dirty="0"/>
              <a:t> </a:t>
            </a:r>
          </a:p>
          <a:p>
            <a:pPr lvl="0"/>
            <a:r>
              <a:rPr lang="en-US" sz="2400" b="1" i="1" dirty="0"/>
              <a:t>What are your thoughts on the video prompting?</a:t>
            </a:r>
            <a:endParaRPr lang="en-US" sz="2400" dirty="0"/>
          </a:p>
          <a:p>
            <a:r>
              <a:rPr lang="en-US" sz="2400" dirty="0"/>
              <a:t>“It was ok, but a little boring. I like watching major league”</a:t>
            </a:r>
          </a:p>
          <a:p>
            <a:r>
              <a:rPr lang="en-US" sz="2400" b="1" i="1" dirty="0"/>
              <a:t>Did you like doing it? Did you feel like it helped you improve your baseball skills?</a:t>
            </a:r>
            <a:endParaRPr lang="en-US" sz="2400" dirty="0"/>
          </a:p>
          <a:p>
            <a:r>
              <a:rPr lang="en-US" sz="2400" dirty="0"/>
              <a:t>“I liked the pitching. It was more fun than practice but I prefer playing in games or at least a scrimmage with other kids. I want to be the ace on my team and practice helps”</a:t>
            </a:r>
          </a:p>
          <a:p>
            <a:r>
              <a:rPr lang="en-US" sz="2400" dirty="0"/>
              <a:t>The researcher provided the participant's baseball coach with a recording of the video prompting intervention and ask they watch them then fill a brief survey question: </a:t>
            </a:r>
          </a:p>
          <a:p>
            <a:r>
              <a:rPr lang="en-US" sz="2400" b="1" i="1" dirty="0"/>
              <a:t>After viewing the video prompting recordings, what are your thoughts on it, and do you believe they would benefit kids you coach with improving their baseball skills? Please write 1-2 sentences.</a:t>
            </a:r>
            <a:endParaRPr lang="en-US" sz="2400" dirty="0"/>
          </a:p>
          <a:p>
            <a:r>
              <a:rPr lang="en-US" sz="2400" dirty="0"/>
              <a:t>The recordings do a good job of breaking down movements clearly. I think it would benefit kids in improving their baseball skills. Particularly for those kids who don’t get any outside practice from parents or siblings. During team practices there is little time to work individually on fundamentals.</a:t>
            </a:r>
          </a:p>
          <a:p>
            <a:endParaRPr lang="en-US" sz="2400" b="1" dirty="0"/>
          </a:p>
          <a:p>
            <a:r>
              <a:rPr lang="en-US" sz="2400" dirty="0"/>
              <a:t>In an attempt to improve the skills of batting, catching, and throwing the researcher used the video app (Coach’s Eye). Coach’s Eye is a video application that allows the user to record and reproduce videos using prompting intervention in the lowest performed skill performed by the participant in baseline. After a stable intervention phase has been established in tier 1 the researcher will implement the video prompting intervention in the second lowest performed skill or tier 2. Upon reaching stable intervention data the lowest performed skill or tier 3 will be introduced.</a:t>
            </a:r>
          </a:p>
          <a:p>
            <a:r>
              <a:rPr lang="en-US" sz="2400" dirty="0"/>
              <a:t> </a:t>
            </a:r>
          </a:p>
          <a:p>
            <a:r>
              <a:rPr lang="en-US" sz="2400" b="1" dirty="0"/>
              <a:t>Implementation </a:t>
            </a:r>
            <a:endParaRPr lang="en-US" sz="2400" dirty="0"/>
          </a:p>
          <a:p>
            <a:r>
              <a:rPr lang="en-US" sz="2400" b="1" dirty="0"/>
              <a:t> </a:t>
            </a:r>
            <a:r>
              <a:rPr lang="en-US" sz="2400" dirty="0"/>
              <a:t>	A multiple baseline treatment design will be used to compare the impact  of video prompting on three dependent variables of throwing, catching, and hitting. The researcher will conduct each trial with one individual participant throughout all phases of the intervention. Prior to data collection, the researcher video recorded 3 essential elements videos using the Coach’s Eye video feature. The researcher designed each of the essential elements into pairs of sequential videos (i.e., Steps 1-2; , Steps 3-4;Steps 5-6) </a:t>
            </a:r>
          </a:p>
          <a:p>
            <a:r>
              <a:rPr lang="en-US" sz="2400" b="1" i="1" dirty="0"/>
              <a:t> </a:t>
            </a:r>
            <a:endParaRPr lang="en-US" sz="2400" dirty="0"/>
          </a:p>
          <a:p>
            <a:r>
              <a:rPr lang="en-US" sz="2400" b="1" dirty="0"/>
              <a:t>Measurement Fidelity</a:t>
            </a:r>
            <a:endParaRPr lang="en-US" sz="2400" dirty="0"/>
          </a:p>
          <a:p>
            <a:r>
              <a:rPr lang="en-US" sz="2400" b="1" dirty="0"/>
              <a:t> </a:t>
            </a:r>
            <a:r>
              <a:rPr lang="en-US" sz="2400" dirty="0"/>
              <a:t>	To assure measurement fidelity for this intervention, the researcher will use a checklist to monitor all completed actions and data collection. </a:t>
            </a:r>
          </a:p>
          <a:p>
            <a:endParaRPr lang="en-US" sz="2400" dirty="0"/>
          </a:p>
          <a:p>
            <a:pPr lvl="0"/>
            <a:r>
              <a:rPr lang="en-US" sz="2400" b="1" dirty="0"/>
              <a:t>Research Design </a:t>
            </a:r>
            <a:endParaRPr lang="en-US" sz="2400" dirty="0"/>
          </a:p>
          <a:p>
            <a:r>
              <a:rPr lang="en-US" sz="2400" b="1" dirty="0">
                <a:latin typeface="Lato"/>
                <a:sym typeface="Lato"/>
              </a:rPr>
              <a:t>	</a:t>
            </a:r>
            <a:r>
              <a:rPr lang="en-US" sz="2400" dirty="0"/>
              <a:t>In this study, a multiple-baseline across behaviors treatment design was used that involved a baseline, and instructional phase: </a:t>
            </a:r>
          </a:p>
          <a:p>
            <a:endParaRPr lang="en-US" sz="2400" dirty="0"/>
          </a:p>
          <a:p>
            <a:pPr lvl="0">
              <a:spcBef>
                <a:spcPts val="0"/>
              </a:spcBef>
              <a:buNone/>
            </a:pPr>
            <a:endParaRPr sz="2400" b="1" dirty="0">
              <a:latin typeface="Lato"/>
              <a:ea typeface="Lato"/>
              <a:cs typeface="Lato"/>
              <a:sym typeface="Lato"/>
            </a:endParaRPr>
          </a:p>
        </p:txBody>
      </p:sp>
      <p:sp>
        <p:nvSpPr>
          <p:cNvPr id="58" name="Shape 58"/>
          <p:cNvSpPr/>
          <p:nvPr/>
        </p:nvSpPr>
        <p:spPr>
          <a:xfrm>
            <a:off x="29225209" y="28249373"/>
            <a:ext cx="13934759" cy="4114345"/>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 sz="2400" b="1" dirty="0">
                <a:latin typeface="+mj-lt"/>
                <a:ea typeface="Lato"/>
                <a:cs typeface="Lato"/>
                <a:sym typeface="Lato"/>
              </a:rPr>
              <a:t>Citations</a:t>
            </a:r>
          </a:p>
          <a:p>
            <a:pPr lvl="0">
              <a:spcBef>
                <a:spcPts val="0"/>
              </a:spcBef>
              <a:buNone/>
            </a:pPr>
            <a:endParaRPr dirty="0">
              <a:latin typeface="+mj-lt"/>
              <a:ea typeface="Lato"/>
              <a:cs typeface="Lato"/>
              <a:sym typeface="Lato"/>
            </a:endParaRPr>
          </a:p>
          <a:p>
            <a:r>
              <a:rPr lang="en-US" sz="1450" dirty="0" err="1">
                <a:latin typeface="+mj-lt"/>
              </a:rPr>
              <a:t>Obrusnikova</a:t>
            </a:r>
            <a:r>
              <a:rPr lang="en-US" sz="1450" dirty="0">
                <a:latin typeface="+mj-lt"/>
              </a:rPr>
              <a:t>, Iva, and Peter Rattigan. “Using Video-Based Modeling to Promote Acquisition of Fundamental Motor Skills.” </a:t>
            </a:r>
            <a:r>
              <a:rPr lang="en-US" sz="1450" i="1" dirty="0">
                <a:latin typeface="+mj-lt"/>
              </a:rPr>
              <a:t>Journal of Physical Education, Recreation &amp; Dance</a:t>
            </a:r>
            <a:r>
              <a:rPr lang="en-US" sz="1450" dirty="0">
                <a:latin typeface="+mj-lt"/>
              </a:rPr>
              <a:t> 87 (May 3, 2016): 24–29. </a:t>
            </a:r>
            <a:r>
              <a:rPr lang="en-US" sz="1450" u="sng" dirty="0">
                <a:latin typeface="+mj-lt"/>
                <a:hlinkClick r:id="rId3"/>
              </a:rPr>
              <a:t>https://doi.org/10.1080/07303084.2016.1141728</a:t>
            </a:r>
            <a:r>
              <a:rPr lang="en-US" sz="1450" dirty="0">
                <a:latin typeface="+mj-lt"/>
              </a:rPr>
              <a:t>.</a:t>
            </a:r>
          </a:p>
          <a:p>
            <a:pPr lvl="0"/>
            <a:r>
              <a:rPr lang="en-US" sz="1450" dirty="0">
                <a:latin typeface="+mj-lt"/>
              </a:rPr>
              <a:t>Centers for Disease Control and Prevention. (2018)</a:t>
            </a:r>
            <a:r>
              <a:rPr lang="en-US" sz="1450" i="1" dirty="0">
                <a:latin typeface="+mj-lt"/>
              </a:rPr>
              <a:t> Childhood obesity facts. </a:t>
            </a:r>
            <a:r>
              <a:rPr lang="en-US" sz="1450" dirty="0">
                <a:latin typeface="+mj-lt"/>
              </a:rPr>
              <a:t>Retrieved from: https://</a:t>
            </a:r>
            <a:r>
              <a:rPr lang="en-US" sz="1450" dirty="0" err="1">
                <a:latin typeface="+mj-lt"/>
              </a:rPr>
              <a:t>www.cdc.gov</a:t>
            </a:r>
            <a:r>
              <a:rPr lang="en-US" sz="1450" dirty="0">
                <a:latin typeface="+mj-lt"/>
              </a:rPr>
              <a:t>/obesity/data/</a:t>
            </a:r>
            <a:r>
              <a:rPr lang="en-US" sz="1450" dirty="0" err="1">
                <a:latin typeface="+mj-lt"/>
              </a:rPr>
              <a:t>childhood.html</a:t>
            </a:r>
            <a:r>
              <a:rPr lang="en-US" sz="1450" dirty="0">
                <a:latin typeface="+mj-lt"/>
              </a:rPr>
              <a:t> </a:t>
            </a:r>
          </a:p>
          <a:p>
            <a:pPr lvl="0"/>
            <a:r>
              <a:rPr lang="en-US" sz="1450" dirty="0">
                <a:latin typeface="+mj-lt"/>
              </a:rPr>
              <a:t>U.S. Department of Health and Human Services. 2008 Physical Activity Guidelines for Americans (2008) Retrieved from: </a:t>
            </a:r>
            <a:r>
              <a:rPr lang="en-US" sz="1450" i="1" dirty="0">
                <a:latin typeface="+mj-lt"/>
              </a:rPr>
              <a:t>https://</a:t>
            </a:r>
            <a:r>
              <a:rPr lang="en-US" sz="1450" i="1" dirty="0" err="1">
                <a:latin typeface="+mj-lt"/>
              </a:rPr>
              <a:t>health.gov</a:t>
            </a:r>
            <a:r>
              <a:rPr lang="en-US" sz="1450" i="1" dirty="0">
                <a:latin typeface="+mj-lt"/>
              </a:rPr>
              <a:t>/sites/default/files/2019-09/</a:t>
            </a:r>
            <a:r>
              <a:rPr lang="en-US" sz="1450" i="1" dirty="0" err="1">
                <a:latin typeface="+mj-lt"/>
              </a:rPr>
              <a:t>paguide.pdf</a:t>
            </a:r>
            <a:endParaRPr lang="en-US" sz="1450" dirty="0">
              <a:latin typeface="+mj-lt"/>
            </a:endParaRPr>
          </a:p>
          <a:p>
            <a:pPr lvl="0"/>
            <a:r>
              <a:rPr lang="en-US" sz="1450" dirty="0">
                <a:latin typeface="+mj-lt"/>
              </a:rPr>
              <a:t>Stanford Children’s Health. </a:t>
            </a:r>
            <a:r>
              <a:rPr lang="en-US" sz="1450" i="1" dirty="0">
                <a:latin typeface="+mj-lt"/>
              </a:rPr>
              <a:t>Organized Sports for Kids</a:t>
            </a:r>
            <a:r>
              <a:rPr lang="en-US" sz="1450" dirty="0">
                <a:latin typeface="+mj-lt"/>
              </a:rPr>
              <a:t> (2021) Retrieved from: https://</a:t>
            </a:r>
            <a:r>
              <a:rPr lang="en-US" sz="1450" dirty="0" err="1">
                <a:latin typeface="+mj-lt"/>
              </a:rPr>
              <a:t>www.stanfordchildrens.org</a:t>
            </a:r>
            <a:r>
              <a:rPr lang="en-US" sz="1450" dirty="0">
                <a:latin typeface="+mj-lt"/>
              </a:rPr>
              <a:t>/</a:t>
            </a:r>
            <a:r>
              <a:rPr lang="en-US" sz="1450" dirty="0" err="1">
                <a:latin typeface="+mj-lt"/>
              </a:rPr>
              <a:t>en</a:t>
            </a:r>
            <a:r>
              <a:rPr lang="en-US" sz="1450" dirty="0">
                <a:latin typeface="+mj-lt"/>
              </a:rPr>
              <a:t>/topic/</a:t>
            </a:r>
            <a:r>
              <a:rPr lang="en-US" sz="1450" dirty="0" err="1">
                <a:latin typeface="+mj-lt"/>
              </a:rPr>
              <a:t>default?id</a:t>
            </a:r>
            <a:r>
              <a:rPr lang="en-US" sz="1450" dirty="0">
                <a:latin typeface="+mj-lt"/>
              </a:rPr>
              <a:t>=organized-sports-for-kids-1-4556</a:t>
            </a:r>
          </a:p>
          <a:p>
            <a:pPr lvl="0"/>
            <a:r>
              <a:rPr lang="en-US" sz="1450" dirty="0">
                <a:latin typeface="+mj-lt"/>
              </a:rPr>
              <a:t>Lo </a:t>
            </a:r>
            <a:r>
              <a:rPr lang="en-US" sz="1450" dirty="0" err="1">
                <a:latin typeface="+mj-lt"/>
              </a:rPr>
              <a:t>Ya</a:t>
            </a:r>
            <a:r>
              <a:rPr lang="en-US" sz="1450" dirty="0">
                <a:latin typeface="+mj-lt"/>
              </a:rPr>
              <a:t>-Yu, Bradley Burk, Adrienne L. Anderson. “Using Video Prompting to Teach Students with Moderate Intellectual Disability to Shoot a Basketball.” Education and training in autism and developmental disabilities Vol. 49. November 3, 2014) 354-367. </a:t>
            </a:r>
            <a:r>
              <a:rPr lang="en-US" sz="1450" u="sng" dirty="0">
                <a:latin typeface="+mj-lt"/>
                <a:hlinkClick r:id="rId4"/>
              </a:rPr>
              <a:t>https://www.jstor.org/stable/23881254?seq=1</a:t>
            </a:r>
            <a:endParaRPr lang="en-US" sz="1450" dirty="0">
              <a:latin typeface="+mj-lt"/>
            </a:endParaRPr>
          </a:p>
          <a:p>
            <a:pPr lvl="0"/>
            <a:r>
              <a:rPr lang="en-US" sz="1450" dirty="0">
                <a:latin typeface="+mj-lt"/>
              </a:rPr>
              <a:t>Kelly, L. E., Wessel, J., </a:t>
            </a:r>
            <a:r>
              <a:rPr lang="en-US" sz="1450" dirty="0" err="1">
                <a:latin typeface="+mj-lt"/>
              </a:rPr>
              <a:t>Dummer</a:t>
            </a:r>
            <a:r>
              <a:rPr lang="en-US" sz="1450" dirty="0">
                <a:latin typeface="+mj-lt"/>
              </a:rPr>
              <a:t>, G., &amp; Sampson, T. (2010). </a:t>
            </a:r>
            <a:r>
              <a:rPr lang="en-US" sz="1450" i="1" dirty="0">
                <a:latin typeface="+mj-lt"/>
              </a:rPr>
              <a:t>Everyone can! Skill </a:t>
            </a:r>
            <a:endParaRPr lang="en-US" sz="1450" dirty="0">
              <a:latin typeface="+mj-lt"/>
            </a:endParaRPr>
          </a:p>
          <a:p>
            <a:r>
              <a:rPr lang="en-US" sz="1450" i="1" dirty="0">
                <a:latin typeface="+mj-lt"/>
              </a:rPr>
              <a:t>development and assessment in elementary physical education</a:t>
            </a:r>
            <a:r>
              <a:rPr lang="en-US" sz="1450" dirty="0">
                <a:latin typeface="+mj-lt"/>
              </a:rPr>
              <a:t>. </a:t>
            </a:r>
          </a:p>
          <a:p>
            <a:pPr lvl="0"/>
            <a:r>
              <a:rPr lang="en-US" sz="1450" dirty="0">
                <a:latin typeface="+mj-lt"/>
              </a:rPr>
              <a:t>Welch, Christian, Banks, Scott, Cook, Frank, </a:t>
            </a:r>
            <a:r>
              <a:rPr lang="en-US" sz="1450" dirty="0" err="1">
                <a:latin typeface="+mj-lt"/>
              </a:rPr>
              <a:t>Draovitch</a:t>
            </a:r>
            <a:r>
              <a:rPr lang="en-US" sz="1450" dirty="0">
                <a:latin typeface="+mj-lt"/>
              </a:rPr>
              <a:t>, Pete. “Hitting a Baseball: A Biomechanical Description” JOST, vol. 22. No. 5 (November 1995)</a:t>
            </a:r>
          </a:p>
          <a:p>
            <a:pPr lvl="0"/>
            <a:r>
              <a:rPr lang="en-US" sz="1450" dirty="0">
                <a:latin typeface="+mj-lt"/>
              </a:rPr>
              <a:t>How to Catch a Baseball for Beginners (Complete Guide) </a:t>
            </a:r>
            <a:r>
              <a:rPr lang="en-US" sz="1450" i="1" dirty="0">
                <a:latin typeface="+mj-lt"/>
              </a:rPr>
              <a:t>Pro Baseball Guide</a:t>
            </a:r>
            <a:r>
              <a:rPr lang="en-US" sz="1450" dirty="0">
                <a:latin typeface="+mj-lt"/>
              </a:rPr>
              <a:t>. Retrieved from: </a:t>
            </a:r>
            <a:r>
              <a:rPr lang="en-US" sz="1450" dirty="0">
                <a:latin typeface="+mj-lt"/>
                <a:hlinkClick r:id="rId5"/>
              </a:rPr>
              <a:t>https://probaseballguide.com/catch-a-baseball-for-beginners/</a:t>
            </a:r>
            <a:endParaRPr lang="en-US" sz="1450" dirty="0">
              <a:latin typeface="+mj-lt"/>
            </a:endParaRPr>
          </a:p>
          <a:p>
            <a:pPr lvl="0"/>
            <a:r>
              <a:rPr lang="en-US" sz="1450" dirty="0">
                <a:latin typeface="+mj-lt"/>
              </a:rPr>
              <a:t>Sadeghi. Nahid, </a:t>
            </a:r>
            <a:r>
              <a:rPr lang="en-US" sz="1450" dirty="0" err="1">
                <a:latin typeface="+mj-lt"/>
              </a:rPr>
              <a:t>Nobakht</a:t>
            </a:r>
            <a:r>
              <a:rPr lang="en-US" sz="1450" dirty="0">
                <a:latin typeface="+mj-lt"/>
              </a:rPr>
              <a:t> </a:t>
            </a:r>
            <a:r>
              <a:rPr lang="en-US" sz="1450" dirty="0" err="1">
                <a:latin typeface="+mj-lt"/>
              </a:rPr>
              <a:t>Ramezani</a:t>
            </a:r>
            <a:r>
              <a:rPr lang="en-US" sz="1450" dirty="0">
                <a:latin typeface="+mj-lt"/>
              </a:rPr>
              <a:t>, Zahra, and </a:t>
            </a:r>
            <a:r>
              <a:rPr lang="en-US" sz="1450" dirty="0" err="1">
                <a:latin typeface="+mj-lt"/>
              </a:rPr>
              <a:t>Attari</a:t>
            </a:r>
            <a:r>
              <a:rPr lang="en-US" sz="1450" dirty="0">
                <a:latin typeface="+mj-lt"/>
              </a:rPr>
              <a:t>. Elham. “Effects of video modeling on skill acquisition in learning the handball shoot.” </a:t>
            </a:r>
            <a:r>
              <a:rPr lang="en-US" sz="1450" i="1" dirty="0" err="1">
                <a:latin typeface="+mj-lt"/>
              </a:rPr>
              <a:t>Pegagia</a:t>
            </a:r>
            <a:r>
              <a:rPr lang="en-US" sz="1450" i="1" dirty="0">
                <a:latin typeface="+mj-lt"/>
              </a:rPr>
              <a:t> Research Library (March 3, 2014): 214-218. https://</a:t>
            </a:r>
            <a:r>
              <a:rPr lang="en-US" sz="1450" i="1" dirty="0" err="1">
                <a:latin typeface="+mj-lt"/>
              </a:rPr>
              <a:t>www.imedpub.com</a:t>
            </a:r>
            <a:r>
              <a:rPr lang="en-US" sz="1450" i="1" dirty="0">
                <a:latin typeface="+mj-lt"/>
              </a:rPr>
              <a:t>/articles/effects-of-video-modeling-on-skill-acquisition-in-learning-the-handball-shoot.pdf</a:t>
            </a:r>
          </a:p>
          <a:p>
            <a:r>
              <a:rPr lang="en-US" sz="1450" dirty="0">
                <a:latin typeface="+mj-lt"/>
              </a:rPr>
              <a:t> </a:t>
            </a:r>
          </a:p>
          <a:p>
            <a:r>
              <a:rPr lang="en-US" sz="1450" b="1" dirty="0">
                <a:latin typeface="+mj-lt"/>
              </a:rPr>
              <a:t> </a:t>
            </a:r>
            <a:endParaRPr lang="en-US" sz="1450" dirty="0">
              <a:latin typeface="+mj-lt"/>
            </a:endParaRPr>
          </a:p>
          <a:p>
            <a:pPr lvl="0">
              <a:spcBef>
                <a:spcPts val="0"/>
              </a:spcBef>
              <a:buNone/>
            </a:pPr>
            <a:r>
              <a:rPr lang="en" sz="1450" dirty="0">
                <a:latin typeface="+mj-lt"/>
                <a:ea typeface="Lato"/>
                <a:cs typeface="Lato"/>
                <a:sym typeface="Lato"/>
              </a:rPr>
              <a:t>. </a:t>
            </a:r>
          </a:p>
        </p:txBody>
      </p:sp>
      <p:sp>
        <p:nvSpPr>
          <p:cNvPr id="59" name="Shape 59"/>
          <p:cNvSpPr/>
          <p:nvPr/>
        </p:nvSpPr>
        <p:spPr>
          <a:xfrm>
            <a:off x="15353410" y="4662902"/>
            <a:ext cx="13032000" cy="27700816"/>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algn="ctr"/>
            <a:r>
              <a:rPr lang="en-US" sz="2400" b="1" dirty="0"/>
              <a:t>BASELINE PERFORAMANCE GRAPHS</a:t>
            </a:r>
            <a:endParaRPr lang="en-US" dirty="0"/>
          </a:p>
        </p:txBody>
      </p:sp>
      <p:pic>
        <p:nvPicPr>
          <p:cNvPr id="61" name="Shape 61" descr="HSU_wordMark_stacked_2Color.png"/>
          <p:cNvPicPr preferRelativeResize="0"/>
          <p:nvPr/>
        </p:nvPicPr>
        <p:blipFill>
          <a:blip r:embed="rId6">
            <a:alphaModFix/>
          </a:blip>
          <a:stretch>
            <a:fillRect/>
          </a:stretch>
        </p:blipFill>
        <p:spPr>
          <a:xfrm>
            <a:off x="33456121" y="345312"/>
            <a:ext cx="9703847" cy="37539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2" name="Shape 62"/>
          <p:cNvSpPr/>
          <p:nvPr/>
        </p:nvSpPr>
        <p:spPr>
          <a:xfrm>
            <a:off x="29225210" y="4662902"/>
            <a:ext cx="13934759" cy="23337772"/>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r>
              <a:rPr lang="en-US" sz="2400" b="1" dirty="0"/>
              <a:t>Secondary Data</a:t>
            </a:r>
            <a:endParaRPr lang="en-US" sz="2400" dirty="0"/>
          </a:p>
          <a:p>
            <a:r>
              <a:rPr lang="en-US" sz="2400" dirty="0"/>
              <a:t>	The participant's secondary data was collected for each of the three motor skills to examine an alternative perspective on the original essential element criteria.</a:t>
            </a:r>
          </a:p>
          <a:p>
            <a:endParaRPr lang="en-US" sz="2400" dirty="0"/>
          </a:p>
          <a:p>
            <a:r>
              <a:rPr lang="en-US" sz="2800" b="1" dirty="0">
                <a:latin typeface="Times New Roman" panose="02020603050405020304" pitchFamily="18" charset="0"/>
                <a:cs typeface="Times New Roman" panose="02020603050405020304" pitchFamily="18" charset="0"/>
              </a:rPr>
              <a:t>  Pre-Intervention</a:t>
            </a:r>
          </a:p>
          <a:p>
            <a:endParaRPr lang="en-US" sz="2400"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r>
              <a:rPr lang="en-US" sz="2400" b="1" dirty="0"/>
              <a:t>Discussion</a:t>
            </a:r>
          </a:p>
          <a:p>
            <a:pPr algn="ctr"/>
            <a:endParaRPr lang="en-US" sz="2400" dirty="0"/>
          </a:p>
          <a:p>
            <a:r>
              <a:rPr lang="en-US" sz="2400" b="1" dirty="0"/>
              <a:t> </a:t>
            </a:r>
            <a:r>
              <a:rPr lang="en-US" sz="2400" dirty="0"/>
              <a:t>	The purpose of this study is to determine how impactful video prompting is on improving gross motor skills. Video prompting will be Implemented for three baseball-specific motor skills: (a) overhand throwing, (b) hitting (c) fly ball catching.</a:t>
            </a:r>
            <a:r>
              <a:rPr lang="en-US" sz="2400" i="1" dirty="0"/>
              <a:t> </a:t>
            </a:r>
            <a:r>
              <a:rPr lang="en-US" sz="2400" dirty="0"/>
              <a:t>The researcher believes the video prompting will significantly impact the participant's motor skills in all three motor skill areas. Based on an analysis of the participant's data, the following result was determined: Video prompting impacted the performance of essential elements of the three baseball motor skills of overhand throwing, hitting, and catching. The impact was determined by the researcher, adding the total percentage of essential elements performed by the participant under each instructional intervention. These results are similar to that of (</a:t>
            </a:r>
            <a:r>
              <a:rPr lang="en-US" sz="2400" dirty="0" err="1"/>
              <a:t>Sadeghi</a:t>
            </a:r>
            <a:r>
              <a:rPr lang="en-US" sz="2400" dirty="0"/>
              <a:t> 2013), who found improvements in skill acquisition in learning the handball shot through video prompting among adolescents. The researcher believes the video prompting positively impacted the participant's skill performances two factors. First, Providing consistent visual prompts of each essential element, the participant progressed through each stage of motor movement in sequential order. Second, by providing the participant with repetition of performing the same movements, they built on their prior knowledge of performing each skill. Based on the results, future physical education teachers and coaches can use video prompting to improve the baseball-specific motor skills of overhand throwing, hitting, and catching a fly ball.</a:t>
            </a:r>
          </a:p>
          <a:p>
            <a:r>
              <a:rPr lang="en-US" sz="2400" dirty="0"/>
              <a:t> </a:t>
            </a:r>
          </a:p>
          <a:p>
            <a:r>
              <a:rPr lang="en-US" sz="2400" b="1" dirty="0"/>
              <a:t>Limitations </a:t>
            </a:r>
            <a:endParaRPr lang="en-US" sz="2400" dirty="0"/>
          </a:p>
          <a:p>
            <a:r>
              <a:rPr lang="en-US" sz="2400" b="1" dirty="0"/>
              <a:t> </a:t>
            </a:r>
            <a:r>
              <a:rPr lang="en-US" sz="2400" dirty="0"/>
              <a:t>	Based on the findings, some of the limitations of this study are the number of participants. This study consists of only one typically developing male. Additionally, the length of this study was only 5 weeks expanding the distance and increasing the number of data points would address this limitation. </a:t>
            </a:r>
          </a:p>
          <a:p>
            <a:r>
              <a:rPr lang="en-US" sz="2400" dirty="0"/>
              <a:t> </a:t>
            </a:r>
          </a:p>
          <a:p>
            <a:r>
              <a:rPr lang="en-US" sz="2400" b="1" dirty="0"/>
              <a:t>Future Research </a:t>
            </a:r>
            <a:endParaRPr lang="en-US" sz="2400" dirty="0"/>
          </a:p>
          <a:p>
            <a:r>
              <a:rPr lang="en-US" sz="2400" b="1" dirty="0"/>
              <a:t> </a:t>
            </a:r>
            <a:r>
              <a:rPr lang="en-US" sz="2400" dirty="0"/>
              <a:t>	Based on the finding and limitations of this study, the researcher provided the following recommendations for future investigations:</a:t>
            </a:r>
          </a:p>
          <a:p>
            <a:r>
              <a:rPr lang="en-US" sz="2400" dirty="0"/>
              <a:t> 	Replicate the existing investigation using a larger number of participants.</a:t>
            </a:r>
          </a:p>
          <a:p>
            <a:pPr lvl="0"/>
            <a:r>
              <a:rPr lang="en-US" sz="2400" dirty="0"/>
              <a:t>Expand the intervention period and number of repetitions of video prompting intervention across a variety of gross motor skills, i.e., kicking and shooting a basket.</a:t>
            </a:r>
          </a:p>
          <a:p>
            <a:pPr lvl="0"/>
            <a:r>
              <a:rPr lang="en-US" sz="2400" dirty="0"/>
              <a:t>Increase the number of trials across different settings, i.e., playground, basketball court etc.</a:t>
            </a:r>
          </a:p>
          <a:p>
            <a:pPr lvl="0"/>
            <a:r>
              <a:rPr lang="en-US" sz="2400" dirty="0"/>
              <a:t>Replicate the existing investigation among typically developing peers as we all as children with disabilities to see if results show similarities? </a:t>
            </a:r>
          </a:p>
          <a:p>
            <a:r>
              <a:rPr lang="en-US" sz="2400" dirty="0"/>
              <a:t> 	While the current literature supports the application of video-based Instruction through prompting, there has been a limited amount of support for video prompting instruction in the physical education or team sport setting. Further research on the application of video-based Instruction is necessary to establish it as an instructional tool to improve the performance of gross motor skills</a:t>
            </a:r>
            <a:r>
              <a:rPr lang="en-US" dirty="0"/>
              <a:t>.  </a:t>
            </a:r>
          </a:p>
          <a:p>
            <a:r>
              <a:rPr lang="en-US" dirty="0"/>
              <a:t> </a:t>
            </a:r>
          </a:p>
          <a:p>
            <a:endParaRPr lang="en-US" dirty="0"/>
          </a:p>
        </p:txBody>
      </p:sp>
      <p:sp>
        <p:nvSpPr>
          <p:cNvPr id="63" name="Shape 63"/>
          <p:cNvSpPr txBox="1"/>
          <p:nvPr/>
        </p:nvSpPr>
        <p:spPr>
          <a:xfrm>
            <a:off x="558800" y="315380"/>
            <a:ext cx="31080302" cy="2903362"/>
          </a:xfrm>
          <a:prstGeom prst="rect">
            <a:avLst/>
          </a:prstGeom>
          <a:noFill/>
          <a:ln>
            <a:noFill/>
          </a:ln>
        </p:spPr>
        <p:txBody>
          <a:bodyPr lIns="91425" tIns="91425" rIns="91425" bIns="91425" anchor="t" anchorCtr="0">
            <a:noAutofit/>
          </a:bodyPr>
          <a:lstStyle/>
          <a:p>
            <a:r>
              <a:rPr lang="en-US" sz="6600" b="1" dirty="0">
                <a:solidFill>
                  <a:schemeClr val="bg1"/>
                </a:solidFill>
              </a:rPr>
              <a:t>IMPROVING BASEBALL MOTOR SKILL PERFORMANCE OF CHILDREN WITH VIDEO PROMPTING</a:t>
            </a:r>
          </a:p>
          <a:p>
            <a:endParaRPr lang="en-US" sz="4800" b="1" dirty="0">
              <a:solidFill>
                <a:schemeClr val="bg1"/>
              </a:solidFill>
            </a:endParaRPr>
          </a:p>
          <a:p>
            <a:r>
              <a:rPr lang="en-US" sz="4800" b="1" dirty="0">
                <a:solidFill>
                  <a:schemeClr val="bg1"/>
                </a:solidFill>
              </a:rPr>
              <a:t>Patrick </a:t>
            </a:r>
            <a:r>
              <a:rPr lang="en-US" sz="4800" b="1" dirty="0" err="1">
                <a:solidFill>
                  <a:schemeClr val="bg1"/>
                </a:solidFill>
              </a:rPr>
              <a:t>Fromherz</a:t>
            </a:r>
            <a:r>
              <a:rPr lang="en-US" sz="4800" b="1" dirty="0">
                <a:solidFill>
                  <a:schemeClr val="bg1"/>
                </a:solidFill>
              </a:rPr>
              <a:t>, APE Program, Humboldt State University </a:t>
            </a:r>
            <a:endParaRPr lang="en-US" sz="4800" dirty="0">
              <a:solidFill>
                <a:schemeClr val="bg1"/>
              </a:solidFill>
            </a:endParaRPr>
          </a:p>
          <a:p>
            <a:r>
              <a:rPr lang="en-US" sz="5400" b="1" dirty="0"/>
              <a:t> </a:t>
            </a:r>
            <a:endParaRPr lang="en-US" sz="5400" dirty="0"/>
          </a:p>
        </p:txBody>
      </p:sp>
      <p:sp>
        <p:nvSpPr>
          <p:cNvPr id="16" name="Rectangle 9">
            <a:extLst>
              <a:ext uri="{FF2B5EF4-FFF2-40B4-BE49-F238E27FC236}">
                <a16:creationId xmlns:a16="http://schemas.microsoft.com/office/drawing/2014/main" id="{4FB6E5F7-C63F-594A-9B58-23727D7FBC93}"/>
              </a:ext>
            </a:extLst>
          </p:cNvPr>
          <p:cNvSpPr>
            <a:spLocks noChangeArrowheads="1"/>
          </p:cNvSpPr>
          <p:nvPr/>
        </p:nvSpPr>
        <p:spPr bwMode="auto">
          <a:xfrm>
            <a:off x="16037039" y="30030900"/>
            <a:ext cx="261610"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endParaRPr kumimoji="0" lang="en-US" altLang="en-US" sz="2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3" name="Rectangle 12">
            <a:extLst>
              <a:ext uri="{FF2B5EF4-FFF2-40B4-BE49-F238E27FC236}">
                <a16:creationId xmlns:a16="http://schemas.microsoft.com/office/drawing/2014/main" id="{DBEA7479-6250-4B46-AE0B-C2F203C15BEE}"/>
              </a:ext>
            </a:extLst>
          </p:cNvPr>
          <p:cNvSpPr>
            <a:spLocks noChangeArrowheads="1"/>
          </p:cNvSpPr>
          <p:nvPr/>
        </p:nvSpPr>
        <p:spPr bwMode="auto">
          <a:xfrm>
            <a:off x="31907616" y="10357561"/>
            <a:ext cx="26161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7" name="Rectangle 14">
            <a:extLst>
              <a:ext uri="{FF2B5EF4-FFF2-40B4-BE49-F238E27FC236}">
                <a16:creationId xmlns:a16="http://schemas.microsoft.com/office/drawing/2014/main" id="{0E39801B-30F2-BA44-B852-7292B9B243FE}"/>
              </a:ext>
            </a:extLst>
          </p:cNvPr>
          <p:cNvSpPr>
            <a:spLocks noChangeArrowheads="1"/>
          </p:cNvSpPr>
          <p:nvPr/>
        </p:nvSpPr>
        <p:spPr bwMode="auto">
          <a:xfrm>
            <a:off x="31639102" y="13826422"/>
            <a:ext cx="21993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TimesNewRomanPSMT" charset="0"/>
                <a:ea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7"/>
          <a:stretch>
            <a:fillRect/>
          </a:stretch>
        </p:blipFill>
        <p:spPr>
          <a:xfrm>
            <a:off x="16800671" y="6063972"/>
            <a:ext cx="10289858" cy="2638425"/>
          </a:xfrm>
          <a:prstGeom prst="rect">
            <a:avLst/>
          </a:prstGeom>
        </p:spPr>
      </p:pic>
      <p:pic>
        <p:nvPicPr>
          <p:cNvPr id="8" name="Picture 7"/>
          <p:cNvPicPr>
            <a:picLocks noChangeAspect="1"/>
          </p:cNvPicPr>
          <p:nvPr/>
        </p:nvPicPr>
        <p:blipFill>
          <a:blip r:embed="rId8"/>
          <a:stretch>
            <a:fillRect/>
          </a:stretch>
        </p:blipFill>
        <p:spPr>
          <a:xfrm>
            <a:off x="16907017" y="9438584"/>
            <a:ext cx="10077166" cy="2428875"/>
          </a:xfrm>
          <a:prstGeom prst="rect">
            <a:avLst/>
          </a:prstGeom>
        </p:spPr>
      </p:pic>
      <p:pic>
        <p:nvPicPr>
          <p:cNvPr id="9" name="Picture 8"/>
          <p:cNvPicPr>
            <a:picLocks noChangeAspect="1"/>
          </p:cNvPicPr>
          <p:nvPr/>
        </p:nvPicPr>
        <p:blipFill>
          <a:blip r:embed="rId9"/>
          <a:stretch>
            <a:fillRect/>
          </a:stretch>
        </p:blipFill>
        <p:spPr>
          <a:xfrm>
            <a:off x="16697325" y="12184433"/>
            <a:ext cx="10496550" cy="2917639"/>
          </a:xfrm>
          <a:prstGeom prst="rect">
            <a:avLst/>
          </a:prstGeom>
        </p:spPr>
      </p:pic>
      <p:pic>
        <p:nvPicPr>
          <p:cNvPr id="10" name="Picture 9"/>
          <p:cNvPicPr>
            <a:picLocks noChangeAspect="1"/>
          </p:cNvPicPr>
          <p:nvPr/>
        </p:nvPicPr>
        <p:blipFill>
          <a:blip r:embed="rId10"/>
          <a:stretch>
            <a:fillRect/>
          </a:stretch>
        </p:blipFill>
        <p:spPr>
          <a:xfrm>
            <a:off x="17383184" y="15458548"/>
            <a:ext cx="9047588" cy="11781253"/>
          </a:xfrm>
          <a:prstGeom prst="rect">
            <a:avLst/>
          </a:prstGeom>
        </p:spPr>
      </p:pic>
      <p:pic>
        <p:nvPicPr>
          <p:cNvPr id="11" name="Picture 10"/>
          <p:cNvPicPr>
            <a:picLocks noChangeAspect="1"/>
          </p:cNvPicPr>
          <p:nvPr/>
        </p:nvPicPr>
        <p:blipFill>
          <a:blip r:embed="rId11"/>
          <a:stretch>
            <a:fillRect/>
          </a:stretch>
        </p:blipFill>
        <p:spPr>
          <a:xfrm>
            <a:off x="16801595" y="28155873"/>
            <a:ext cx="10288934" cy="2709800"/>
          </a:xfrm>
          <a:prstGeom prst="rect">
            <a:avLst/>
          </a:prstGeom>
        </p:spPr>
      </p:pic>
      <p:pic>
        <p:nvPicPr>
          <p:cNvPr id="13" name="Picture 12"/>
          <p:cNvPicPr>
            <a:picLocks noChangeAspect="1"/>
          </p:cNvPicPr>
          <p:nvPr/>
        </p:nvPicPr>
        <p:blipFill>
          <a:blip r:embed="rId12"/>
          <a:stretch>
            <a:fillRect/>
          </a:stretch>
        </p:blipFill>
        <p:spPr>
          <a:xfrm>
            <a:off x="29832671" y="6800040"/>
            <a:ext cx="11394911" cy="2410018"/>
          </a:xfrm>
          <a:prstGeom prst="rect">
            <a:avLst/>
          </a:prstGeom>
        </p:spPr>
      </p:pic>
      <p:pic>
        <p:nvPicPr>
          <p:cNvPr id="14" name="Picture 13"/>
          <p:cNvPicPr>
            <a:picLocks noChangeAspect="1"/>
          </p:cNvPicPr>
          <p:nvPr/>
        </p:nvPicPr>
        <p:blipFill>
          <a:blip r:embed="rId13"/>
          <a:stretch>
            <a:fillRect/>
          </a:stretch>
        </p:blipFill>
        <p:spPr>
          <a:xfrm>
            <a:off x="29470809" y="9543575"/>
            <a:ext cx="10531359" cy="2980680"/>
          </a:xfrm>
          <a:prstGeom prst="rect">
            <a:avLst/>
          </a:prstGeom>
        </p:spPr>
      </p:pic>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488</TotalTime>
  <Words>1808</Words>
  <Application>Microsoft Macintosh PowerPoint</Application>
  <PresentationFormat>Custom</PresentationFormat>
  <Paragraphs>93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TimesNewRomanPSMT</vt:lpstr>
      <vt:lpstr>Times New Roman</vt:lpstr>
      <vt:lpstr>Arial</vt:lpstr>
      <vt:lpstr>Lato</vt:lpstr>
      <vt:lpstr>simple-light-2</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H Adams</dc:creator>
  <cp:lastModifiedBy>Microsoft Office User</cp:lastModifiedBy>
  <cp:revision>41</cp:revision>
  <cp:lastPrinted>2021-04-22T16:18:20Z</cp:lastPrinted>
  <dcterms:modified xsi:type="dcterms:W3CDTF">2021-04-27T16:29:04Z</dcterms:modified>
</cp:coreProperties>
</file>