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1.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48" r:id="rId4"/>
    <p:sldMasterId id="2147483660" r:id="rId5"/>
  </p:sldMasterIdLst>
  <p:notesMasterIdLst>
    <p:notesMasterId r:id="rId6"/>
  </p:notesMasterIdLst>
  <p:sldIdLst>
    <p:sldId id="256" r:id="rId7"/>
  </p:sldIdLst>
  <p:sldSz cy="32918400" cx="43891200"/>
  <p:notesSz cx="6858000" cy="9144000"/>
  <p:embeddedFontLst>
    <p:embeddedFont>
      <p:font typeface="Tahoma"/>
      <p:regular r:id="rId8"/>
      <p:bold r:id="rId9"/>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http://customooxmlschemas.google.com/">
      <go:slidesCustomData xmlns:go="http://customooxmlschemas.google.com/" r:id="rId10" roundtripDataSignature="AMtx7mgmOxJCVuCvFYs1JASGu/+4Xu7A3w=="/>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1B3D67FC-11DD-42A7-9F15-010F1BA66240}">
  <a:tblStyle styleId="{1B3D67FC-11DD-42A7-9F15-010F1BA66240}" styleName="Table_0">
    <a:wholeTbl>
      <a:tcTxStyle b="off" i="off">
        <a:font>
          <a:latin typeface="Arial"/>
          <a:ea typeface="Arial"/>
          <a:cs typeface="Arial"/>
        </a:font>
        <a:srgbClr val="000000"/>
      </a:tcTxStyle>
    </a:wholeTbl>
    <a:band1H>
      <a:tcTxStyle b="off" i="off"/>
    </a:band1H>
    <a:band2H>
      <a:tcTxStyle b="off" i="off"/>
    </a:band2H>
    <a:band1V>
      <a:tcTxStyle b="off" i="off"/>
    </a:band1V>
    <a:band2V>
      <a:tcTxStyle b="off" i="off"/>
    </a:band2V>
    <a:lastCol>
      <a:tcTxStyle b="off" i="off"/>
    </a:lastCol>
    <a:firstCol>
      <a:tcTxStyle b="off" i="off"/>
    </a:firstCol>
    <a:lastRow>
      <a:tcTxStyle b="off" i="off"/>
    </a:lastRow>
    <a:seCell>
      <a:tcTxStyle b="off" i="off"/>
    </a:seCell>
    <a:swCell>
      <a:tcTxStyle b="off" i="off"/>
    </a:swCell>
    <a:firstRow>
      <a:tcTxStyle b="off" i="off"/>
    </a:firstRow>
    <a:neCell>
      <a:tcTxStyle b="off" i="off"/>
    </a:neCell>
    <a:nwCell>
      <a:tcTxStyle b="off" i="off"/>
    </a:nwCell>
  </a:tblStyle>
</a:tblStyleLst>
</file>

<file path=ppt/_rels/presentation.xml.rels><?xml version="1.0" encoding="UTF-8" standalone="yes"?><Relationships xmlns="http://schemas.openxmlformats.org/package/2006/relationships"><Relationship Id="rId1" Type="http://schemas.openxmlformats.org/officeDocument/2006/relationships/theme" Target="theme/theme3.xml"/><Relationship Id="rId2" Type="http://schemas.openxmlformats.org/officeDocument/2006/relationships/presProps" Target="presProps.xml"/><Relationship Id="rId3" Type="http://schemas.openxmlformats.org/officeDocument/2006/relationships/tableStyles" Target="tableStyles.xml"/><Relationship Id="rId4" Type="http://schemas.openxmlformats.org/officeDocument/2006/relationships/slideMaster" Target="slideMasters/slideMaster1.xml"/><Relationship Id="rId10" Type="http://customschemas.google.com/relationships/presentationmetadata" Target="metadata"/><Relationship Id="rId9" Type="http://schemas.openxmlformats.org/officeDocument/2006/relationships/font" Target="fonts/Tahoma-bold.fntdata"/><Relationship Id="rId5" Type="http://schemas.openxmlformats.org/officeDocument/2006/relationships/slideMaster" Target="slideMasters/slideMaster2.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font" Target="fonts/Tahoma-regular.fntdata"/></Relationships>
</file>

<file path=ppt/media/image1.jpg>
</file>

<file path=ppt/media/image2.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2" name="Shape 2"/>
        <p:cNvGrpSpPr/>
        <p:nvPr/>
      </p:nvGrpSpPr>
      <p:grpSpPr>
        <a:xfrm>
          <a:off x="0" y="0"/>
          <a:ext cx="0" cy="0"/>
          <a:chOff x="0" y="0"/>
          <a:chExt cx="0" cy="0"/>
        </a:xfrm>
      </p:grpSpPr>
      <p:sp>
        <p:nvSpPr>
          <p:cNvPr id="3" name="Google Shape;3;n"/>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a:noFill/>
          <a:ln>
            <a:noFill/>
          </a:ln>
        </p:spPr>
      </p:sp>
      <p:sp>
        <p:nvSpPr>
          <p:cNvPr id="4" name="Google Shape;4;n"/>
          <p:cNvSpPr txBox="1"/>
          <p:nvPr>
            <p:ph idx="1" type="body"/>
          </p:nvPr>
        </p:nvSpPr>
        <p:spPr>
          <a:xfrm>
            <a:off x="914400" y="4343400"/>
            <a:ext cx="5029200" cy="4114800"/>
          </a:xfrm>
          <a:prstGeom prst="rect">
            <a:avLst/>
          </a:prstGeom>
          <a:noFill/>
          <a:ln>
            <a:noFill/>
          </a:ln>
        </p:spPr>
        <p:txBody>
          <a:bodyPr anchorCtr="0" anchor="t" bIns="45700" lIns="91425" spcFirstLastPara="1" rIns="91425" wrap="square" tIns="45700">
            <a:noAutofit/>
          </a:bodyPr>
          <a:lstStyle>
            <a:lvl1pPr indent="-228600" lvl="0" marL="457200" marR="0" rtl="0" algn="l">
              <a:spcBef>
                <a:spcPts val="0"/>
              </a:spcBef>
              <a:spcAft>
                <a:spcPts val="0"/>
              </a:spcAft>
              <a:buSzPts val="1400"/>
              <a:buNone/>
              <a:defRPr b="0" i="0" sz="1200" u="none" cap="none" strike="noStrike">
                <a:latin typeface="Calibri"/>
                <a:ea typeface="Calibri"/>
                <a:cs typeface="Calibri"/>
                <a:sym typeface="Calibri"/>
              </a:defRPr>
            </a:lvl1pPr>
            <a:lvl2pPr indent="-228600" lvl="1" marL="914400" marR="0" rtl="0" algn="l">
              <a:spcBef>
                <a:spcPts val="0"/>
              </a:spcBef>
              <a:spcAft>
                <a:spcPts val="0"/>
              </a:spcAft>
              <a:buSzPts val="1400"/>
              <a:buNone/>
              <a:defRPr b="0" i="0" sz="1200" u="none" cap="none" strike="noStrike">
                <a:latin typeface="Calibri"/>
                <a:ea typeface="Calibri"/>
                <a:cs typeface="Calibri"/>
                <a:sym typeface="Calibri"/>
              </a:defRPr>
            </a:lvl2pPr>
            <a:lvl3pPr indent="-228600" lvl="2" marL="1371600" marR="0" rtl="0" algn="l">
              <a:spcBef>
                <a:spcPts val="0"/>
              </a:spcBef>
              <a:spcAft>
                <a:spcPts val="0"/>
              </a:spcAft>
              <a:buSzPts val="1400"/>
              <a:buNone/>
              <a:defRPr b="0" i="0" sz="1200" u="none" cap="none" strike="noStrike">
                <a:latin typeface="Calibri"/>
                <a:ea typeface="Calibri"/>
                <a:cs typeface="Calibri"/>
                <a:sym typeface="Calibri"/>
              </a:defRPr>
            </a:lvl3pPr>
            <a:lvl4pPr indent="-228600" lvl="3" marL="1828800" marR="0" rtl="0" algn="l">
              <a:spcBef>
                <a:spcPts val="0"/>
              </a:spcBef>
              <a:spcAft>
                <a:spcPts val="0"/>
              </a:spcAft>
              <a:buSzPts val="1400"/>
              <a:buNone/>
              <a:defRPr b="0" i="0" sz="1200" u="none" cap="none" strike="noStrike">
                <a:latin typeface="Calibri"/>
                <a:ea typeface="Calibri"/>
                <a:cs typeface="Calibri"/>
                <a:sym typeface="Calibri"/>
              </a:defRPr>
            </a:lvl4pPr>
            <a:lvl5pPr indent="-228600" lvl="4" marL="2286000" marR="0" rtl="0" algn="l">
              <a:spcBef>
                <a:spcPts val="0"/>
              </a:spcBef>
              <a:spcAft>
                <a:spcPts val="0"/>
              </a:spcAft>
              <a:buSzPts val="1400"/>
              <a:buNone/>
              <a:defRPr b="0" i="0" sz="1200" u="none" cap="none" strike="noStrike">
                <a:latin typeface="Calibri"/>
                <a:ea typeface="Calibri"/>
                <a:cs typeface="Calibri"/>
                <a:sym typeface="Calibri"/>
              </a:defRPr>
            </a:lvl5pPr>
            <a:lvl6pPr indent="-228600" lvl="5" marL="2743200" marR="0" rtl="0" algn="l">
              <a:spcBef>
                <a:spcPts val="0"/>
              </a:spcBef>
              <a:spcAft>
                <a:spcPts val="0"/>
              </a:spcAft>
              <a:buSzPts val="1400"/>
              <a:buNone/>
              <a:defRPr b="0" i="0" sz="1200" u="none" cap="none" strike="noStrike">
                <a:latin typeface="Calibri"/>
                <a:ea typeface="Calibri"/>
                <a:cs typeface="Calibri"/>
                <a:sym typeface="Calibri"/>
              </a:defRPr>
            </a:lvl6pPr>
            <a:lvl7pPr indent="-228600" lvl="6" marL="3200400" marR="0" rtl="0" algn="l">
              <a:spcBef>
                <a:spcPts val="0"/>
              </a:spcBef>
              <a:spcAft>
                <a:spcPts val="0"/>
              </a:spcAft>
              <a:buSzPts val="1400"/>
              <a:buNone/>
              <a:defRPr b="0" i="0" sz="1200" u="none" cap="none" strike="noStrike">
                <a:latin typeface="Calibri"/>
                <a:ea typeface="Calibri"/>
                <a:cs typeface="Calibri"/>
                <a:sym typeface="Calibri"/>
              </a:defRPr>
            </a:lvl7pPr>
            <a:lvl8pPr indent="-228600" lvl="7" marL="3657600" marR="0" rtl="0" algn="l">
              <a:spcBef>
                <a:spcPts val="0"/>
              </a:spcBef>
              <a:spcAft>
                <a:spcPts val="0"/>
              </a:spcAft>
              <a:buSzPts val="1400"/>
              <a:buNone/>
              <a:defRPr b="0" i="0" sz="1200" u="none" cap="none" strike="noStrike">
                <a:latin typeface="Calibri"/>
                <a:ea typeface="Calibri"/>
                <a:cs typeface="Calibri"/>
                <a:sym typeface="Calibri"/>
              </a:defRPr>
            </a:lvl8pPr>
            <a:lvl9pPr indent="-228600" lvl="8" marL="4114800" marR="0" rtl="0" algn="l">
              <a:spcBef>
                <a:spcPts val="0"/>
              </a:spcBef>
              <a:spcAft>
                <a:spcPts val="0"/>
              </a:spcAft>
              <a:buSzPts val="1400"/>
              <a:buNone/>
              <a:defRPr b="0" i="0" sz="1200" u="none" cap="none" strike="noStrike">
                <a:latin typeface="Calibri"/>
                <a:ea typeface="Calibri"/>
                <a:cs typeface="Calibri"/>
                <a:sym typeface="Calibri"/>
              </a:defRPr>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1" name="Shape 101"/>
        <p:cNvGrpSpPr/>
        <p:nvPr/>
      </p:nvGrpSpPr>
      <p:grpSpPr>
        <a:xfrm>
          <a:off x="0" y="0"/>
          <a:ext cx="0" cy="0"/>
          <a:chOff x="0" y="0"/>
          <a:chExt cx="0" cy="0"/>
        </a:xfrm>
      </p:grpSpPr>
      <p:sp>
        <p:nvSpPr>
          <p:cNvPr id="102" name="Google Shape;102;gad6e4f89c3_2_48:notes"/>
          <p:cNvSpPr/>
          <p:nvPr>
            <p:ph idx="2" type="sldImg"/>
          </p:nvPr>
        </p:nvSpPr>
        <p:spPr>
          <a:xfrm>
            <a:off x="1143000" y="685800"/>
            <a:ext cx="4572000" cy="342900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03" name="Google Shape;103;gad6e4f89c3_2_48:notes"/>
          <p:cNvSpPr txBox="1"/>
          <p:nvPr>
            <p:ph idx="1" type="body"/>
          </p:nvPr>
        </p:nvSpPr>
        <p:spPr>
          <a:xfrm>
            <a:off x="914400" y="4343400"/>
            <a:ext cx="5029200" cy="4114800"/>
          </a:xfrm>
          <a:prstGeom prst="rect">
            <a:avLst/>
          </a:prstGeom>
          <a:noFill/>
          <a:ln>
            <a:noFill/>
          </a:ln>
        </p:spPr>
        <p:txBody>
          <a:bodyPr anchorCtr="0" anchor="t" bIns="45700" lIns="91425" spcFirstLastPara="1" rIns="91425" wrap="square" tIns="45700">
            <a:noAutofit/>
          </a:bodyPr>
          <a:lstStyle/>
          <a:p>
            <a:pPr indent="0" lvl="0" marL="0" rtl="0" algn="l">
              <a:lnSpc>
                <a:spcPct val="100000"/>
              </a:lnSpc>
              <a:spcBef>
                <a:spcPts val="0"/>
              </a:spcBef>
              <a:spcAft>
                <a:spcPts val="0"/>
              </a:spcAft>
              <a:buSzPts val="1400"/>
              <a:buNone/>
            </a:pPr>
            <a:r>
              <a:rPr lang="en-US"/>
              <a:t>Reference your work</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3"/>
          <p:cNvSpPr txBox="1"/>
          <p:nvPr>
            <p:ph type="title"/>
          </p:nvPr>
        </p:nvSpPr>
        <p:spPr>
          <a:xfrm>
            <a:off x="3291840" y="10226040"/>
            <a:ext cx="37307522" cy="7056123"/>
          </a:xfrm>
          <a:prstGeom prst="rect">
            <a:avLst/>
          </a:prstGeom>
          <a:noFill/>
          <a:ln>
            <a:noFill/>
          </a:ln>
        </p:spPr>
        <p:txBody>
          <a:bodyPr anchorCtr="0" anchor="ctr" bIns="219450" lIns="219450" spcFirstLastPara="1" rIns="219450" wrap="square" tIns="219450">
            <a:norm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11" name="Google Shape;11;p3"/>
          <p:cNvSpPr txBox="1"/>
          <p:nvPr>
            <p:ph idx="1" type="body"/>
          </p:nvPr>
        </p:nvSpPr>
        <p:spPr>
          <a:xfrm>
            <a:off x="6583680" y="18653759"/>
            <a:ext cx="30723839" cy="8412483"/>
          </a:xfrm>
          <a:prstGeom prst="rect">
            <a:avLst/>
          </a:prstGeom>
          <a:noFill/>
          <a:ln>
            <a:noFill/>
          </a:ln>
        </p:spPr>
        <p:txBody>
          <a:bodyPr anchorCtr="0" anchor="t" bIns="219450" lIns="219450" spcFirstLastPara="1" rIns="219450" wrap="square" tIns="219450">
            <a:normAutofit/>
          </a:bodyPr>
          <a:lstStyle>
            <a:lvl1pPr indent="-228600" lvl="0" marL="457200" algn="ctr">
              <a:lnSpc>
                <a:spcPct val="100000"/>
              </a:lnSpc>
              <a:spcBef>
                <a:spcPts val="3600"/>
              </a:spcBef>
              <a:spcAft>
                <a:spcPts val="0"/>
              </a:spcAft>
              <a:buClr>
                <a:srgbClr val="888888"/>
              </a:buClr>
              <a:buSzPts val="15400"/>
              <a:buFont typeface="Calibri"/>
              <a:buNone/>
              <a:defRPr>
                <a:solidFill>
                  <a:srgbClr val="888888"/>
                </a:solidFill>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12" name="Google Shape;12;p3"/>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p:cSld name="Title and Vertical Text">
    <p:spTree>
      <p:nvGrpSpPr>
        <p:cNvPr id="45" name="Shape 45"/>
        <p:cNvGrpSpPr/>
        <p:nvPr/>
      </p:nvGrpSpPr>
      <p:grpSpPr>
        <a:xfrm>
          <a:off x="0" y="0"/>
          <a:ext cx="0" cy="0"/>
          <a:chOff x="0" y="0"/>
          <a:chExt cx="0" cy="0"/>
        </a:xfrm>
      </p:grpSpPr>
      <p:sp>
        <p:nvSpPr>
          <p:cNvPr id="46" name="Google Shape;46;p12"/>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rm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47" name="Google Shape;47;p12"/>
          <p:cNvSpPr txBox="1"/>
          <p:nvPr>
            <p:ph idx="1" type="body"/>
          </p:nvPr>
        </p:nvSpPr>
        <p:spPr>
          <a:xfrm>
            <a:off x="2194560" y="7680962"/>
            <a:ext cx="39502078" cy="21724623"/>
          </a:xfrm>
          <a:prstGeom prst="rect">
            <a:avLst/>
          </a:prstGeom>
          <a:noFill/>
          <a:ln>
            <a:noFill/>
          </a:ln>
        </p:spPr>
        <p:txBody>
          <a:bodyPr anchorCtr="0" anchor="t" bIns="219450" lIns="219450" spcFirstLastPara="1" rIns="219450" wrap="square" tIns="219450">
            <a:norm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48" name="Google Shape;48;p12"/>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p:cSld name="Vertical Title and Text">
    <p:spTree>
      <p:nvGrpSpPr>
        <p:cNvPr id="49" name="Shape 49"/>
        <p:cNvGrpSpPr/>
        <p:nvPr/>
      </p:nvGrpSpPr>
      <p:grpSpPr>
        <a:xfrm>
          <a:off x="0" y="0"/>
          <a:ext cx="0" cy="0"/>
          <a:chOff x="0" y="0"/>
          <a:chExt cx="0" cy="0"/>
        </a:xfrm>
      </p:grpSpPr>
      <p:sp>
        <p:nvSpPr>
          <p:cNvPr id="50" name="Google Shape;50;p13"/>
          <p:cNvSpPr txBox="1"/>
          <p:nvPr>
            <p:ph type="title"/>
          </p:nvPr>
        </p:nvSpPr>
        <p:spPr>
          <a:xfrm>
            <a:off x="31821122" y="1318264"/>
            <a:ext cx="9875520" cy="28087326"/>
          </a:xfrm>
          <a:prstGeom prst="rect">
            <a:avLst/>
          </a:prstGeom>
          <a:noFill/>
          <a:ln>
            <a:noFill/>
          </a:ln>
        </p:spPr>
        <p:txBody>
          <a:bodyPr anchorCtr="0" anchor="ctr" bIns="219450" lIns="219450" spcFirstLastPara="1" rIns="219450" wrap="square" tIns="219450">
            <a:norm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51" name="Google Shape;51;p13"/>
          <p:cNvSpPr txBox="1"/>
          <p:nvPr>
            <p:ph idx="1" type="body"/>
          </p:nvPr>
        </p:nvSpPr>
        <p:spPr>
          <a:xfrm>
            <a:off x="2194560" y="1318264"/>
            <a:ext cx="28895039" cy="28087326"/>
          </a:xfrm>
          <a:prstGeom prst="rect">
            <a:avLst/>
          </a:prstGeom>
          <a:noFill/>
          <a:ln>
            <a:noFill/>
          </a:ln>
        </p:spPr>
        <p:txBody>
          <a:bodyPr anchorCtr="0" anchor="t" bIns="219450" lIns="219450" spcFirstLastPara="1" rIns="219450" wrap="square" tIns="219450">
            <a:norm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52" name="Google Shape;52;p13"/>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57" name="Shape 57"/>
        <p:cNvGrpSpPr/>
        <p:nvPr/>
      </p:nvGrpSpPr>
      <p:grpSpPr>
        <a:xfrm>
          <a:off x="0" y="0"/>
          <a:ext cx="0" cy="0"/>
          <a:chOff x="0" y="0"/>
          <a:chExt cx="0" cy="0"/>
        </a:xfrm>
      </p:grpSpPr>
      <p:sp>
        <p:nvSpPr>
          <p:cNvPr id="58" name="Google Shape;58;gad6e4f89c3_2_4"/>
          <p:cNvSpPr txBox="1"/>
          <p:nvPr>
            <p:ph type="title"/>
          </p:nvPr>
        </p:nvSpPr>
        <p:spPr>
          <a:xfrm>
            <a:off x="3291840" y="10226040"/>
            <a:ext cx="37307522" cy="7056123"/>
          </a:xfrm>
          <a:prstGeom prst="rect">
            <a:avLst/>
          </a:prstGeom>
          <a:noFill/>
          <a:ln>
            <a:noFill/>
          </a:ln>
        </p:spPr>
        <p:txBody>
          <a:bodyPr anchorCtr="0" anchor="ctr" bIns="219450" lIns="219450" spcFirstLastPara="1" rIns="219450" wrap="square" tIns="219450">
            <a:no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59" name="Google Shape;59;gad6e4f89c3_2_4"/>
          <p:cNvSpPr txBox="1"/>
          <p:nvPr>
            <p:ph idx="1" type="body"/>
          </p:nvPr>
        </p:nvSpPr>
        <p:spPr>
          <a:xfrm>
            <a:off x="6583680" y="18653759"/>
            <a:ext cx="30723839" cy="8412483"/>
          </a:xfrm>
          <a:prstGeom prst="rect">
            <a:avLst/>
          </a:prstGeom>
          <a:noFill/>
          <a:ln>
            <a:noFill/>
          </a:ln>
        </p:spPr>
        <p:txBody>
          <a:bodyPr anchorCtr="0" anchor="t" bIns="219450" lIns="219450" spcFirstLastPara="1" rIns="219450" wrap="square" tIns="219450">
            <a:noAutofit/>
          </a:bodyPr>
          <a:lstStyle>
            <a:lvl1pPr indent="-228600" lvl="0" marL="457200" algn="ctr">
              <a:lnSpc>
                <a:spcPct val="100000"/>
              </a:lnSpc>
              <a:spcBef>
                <a:spcPts val="3600"/>
              </a:spcBef>
              <a:spcAft>
                <a:spcPts val="0"/>
              </a:spcAft>
              <a:buClr>
                <a:srgbClr val="888888"/>
              </a:buClr>
              <a:buSzPts val="15400"/>
              <a:buFont typeface="Calibri"/>
              <a:buNone/>
              <a:defRPr>
                <a:solidFill>
                  <a:srgbClr val="888888"/>
                </a:solidFill>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60" name="Google Shape;60;gad6e4f89c3_2_4"/>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tx">
  <p:cSld name="TITLE_AND_BODY">
    <p:spTree>
      <p:nvGrpSpPr>
        <p:cNvPr id="61" name="Shape 61"/>
        <p:cNvGrpSpPr/>
        <p:nvPr/>
      </p:nvGrpSpPr>
      <p:grpSpPr>
        <a:xfrm>
          <a:off x="0" y="0"/>
          <a:ext cx="0" cy="0"/>
          <a:chOff x="0" y="0"/>
          <a:chExt cx="0" cy="0"/>
        </a:xfrm>
      </p:grpSpPr>
      <p:sp>
        <p:nvSpPr>
          <p:cNvPr id="62" name="Google Shape;62;gad6e4f89c3_2_8"/>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63" name="Google Shape;63;gad6e4f89c3_2_8"/>
          <p:cNvSpPr txBox="1"/>
          <p:nvPr>
            <p:ph idx="1" type="body"/>
          </p:nvPr>
        </p:nvSpPr>
        <p:spPr>
          <a:xfrm>
            <a:off x="2194560" y="7680962"/>
            <a:ext cx="39502078" cy="21724623"/>
          </a:xfrm>
          <a:prstGeom prst="rect">
            <a:avLst/>
          </a:prstGeom>
          <a:noFill/>
          <a:ln>
            <a:noFill/>
          </a:ln>
        </p:spPr>
        <p:txBody>
          <a:bodyPr anchorCtr="0" anchor="t" bIns="219450" lIns="219450" spcFirstLastPara="1" rIns="219450" wrap="square" tIns="219450">
            <a:no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64" name="Google Shape;64;gad6e4f89c3_2_8"/>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 Header">
    <p:spTree>
      <p:nvGrpSpPr>
        <p:cNvPr id="65" name="Shape 65"/>
        <p:cNvGrpSpPr/>
        <p:nvPr/>
      </p:nvGrpSpPr>
      <p:grpSpPr>
        <a:xfrm>
          <a:off x="0" y="0"/>
          <a:ext cx="0" cy="0"/>
          <a:chOff x="0" y="0"/>
          <a:chExt cx="0" cy="0"/>
        </a:xfrm>
      </p:grpSpPr>
      <p:sp>
        <p:nvSpPr>
          <p:cNvPr id="66" name="Google Shape;66;gad6e4f89c3_2_12"/>
          <p:cNvSpPr txBox="1"/>
          <p:nvPr>
            <p:ph type="title"/>
          </p:nvPr>
        </p:nvSpPr>
        <p:spPr>
          <a:xfrm>
            <a:off x="3467101" y="21153120"/>
            <a:ext cx="37307525" cy="6537961"/>
          </a:xfrm>
          <a:prstGeom prst="rect">
            <a:avLst/>
          </a:prstGeom>
          <a:noFill/>
          <a:ln>
            <a:noFill/>
          </a:ln>
        </p:spPr>
        <p:txBody>
          <a:bodyPr anchorCtr="0" anchor="t" bIns="219450" lIns="219450" spcFirstLastPara="1" rIns="219450" wrap="square" tIns="219450">
            <a:noAutofit/>
          </a:bodyPr>
          <a:lstStyle>
            <a:lvl1pPr lvl="0" algn="l">
              <a:lnSpc>
                <a:spcPct val="100000"/>
              </a:lnSpc>
              <a:spcBef>
                <a:spcPts val="0"/>
              </a:spcBef>
              <a:spcAft>
                <a:spcPts val="0"/>
              </a:spcAft>
              <a:buClr>
                <a:srgbClr val="000000"/>
              </a:buClr>
              <a:buSzPts val="19200"/>
              <a:buFont typeface="Calibri"/>
              <a:buNone/>
              <a:defRPr b="1" sz="19200" cap="none"/>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67" name="Google Shape;67;gad6e4f89c3_2_12"/>
          <p:cNvSpPr txBox="1"/>
          <p:nvPr>
            <p:ph idx="1" type="body"/>
          </p:nvPr>
        </p:nvSpPr>
        <p:spPr>
          <a:xfrm>
            <a:off x="3467101" y="13952223"/>
            <a:ext cx="37307525" cy="7200901"/>
          </a:xfrm>
          <a:prstGeom prst="rect">
            <a:avLst/>
          </a:prstGeom>
          <a:noFill/>
          <a:ln>
            <a:noFill/>
          </a:ln>
        </p:spPr>
        <p:txBody>
          <a:bodyPr anchorCtr="0" anchor="b" bIns="219450" lIns="219450" spcFirstLastPara="1" rIns="219450" wrap="square" tIns="219450">
            <a:noAutofit/>
          </a:bodyPr>
          <a:lstStyle>
            <a:lvl1pPr indent="-228600" lvl="0" marL="457200" algn="l">
              <a:lnSpc>
                <a:spcPct val="100000"/>
              </a:lnSpc>
              <a:spcBef>
                <a:spcPts val="2300"/>
              </a:spcBef>
              <a:spcAft>
                <a:spcPts val="0"/>
              </a:spcAft>
              <a:buClr>
                <a:srgbClr val="888888"/>
              </a:buClr>
              <a:buSzPts val="9600"/>
              <a:buFont typeface="Calibri"/>
              <a:buNone/>
              <a:defRPr sz="9600">
                <a:solidFill>
                  <a:srgbClr val="888888"/>
                </a:solidFill>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68" name="Google Shape;68;gad6e4f89c3_2_12"/>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p:cSld name="Two Content">
    <p:spTree>
      <p:nvGrpSpPr>
        <p:cNvPr id="69" name="Shape 69"/>
        <p:cNvGrpSpPr/>
        <p:nvPr/>
      </p:nvGrpSpPr>
      <p:grpSpPr>
        <a:xfrm>
          <a:off x="0" y="0"/>
          <a:ext cx="0" cy="0"/>
          <a:chOff x="0" y="0"/>
          <a:chExt cx="0" cy="0"/>
        </a:xfrm>
      </p:grpSpPr>
      <p:sp>
        <p:nvSpPr>
          <p:cNvPr id="70" name="Google Shape;70;gad6e4f89c3_2_16"/>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71" name="Google Shape;71;gad6e4f89c3_2_16"/>
          <p:cNvSpPr txBox="1"/>
          <p:nvPr>
            <p:ph idx="1" type="body"/>
          </p:nvPr>
        </p:nvSpPr>
        <p:spPr>
          <a:xfrm>
            <a:off x="2194560" y="7680962"/>
            <a:ext cx="19385282" cy="21724623"/>
          </a:xfrm>
          <a:prstGeom prst="rect">
            <a:avLst/>
          </a:prstGeom>
          <a:noFill/>
          <a:ln>
            <a:noFill/>
          </a:ln>
        </p:spPr>
        <p:txBody>
          <a:bodyPr anchorCtr="0" anchor="t" bIns="219450" lIns="219450" spcFirstLastPara="1" rIns="219450" wrap="square" tIns="219450">
            <a:noAutofit/>
          </a:bodyPr>
          <a:lstStyle>
            <a:lvl1pPr indent="-1079500" lvl="0" marL="457200" algn="l">
              <a:lnSpc>
                <a:spcPct val="100000"/>
              </a:lnSpc>
              <a:spcBef>
                <a:spcPts val="3200"/>
              </a:spcBef>
              <a:spcAft>
                <a:spcPts val="0"/>
              </a:spcAft>
              <a:buClr>
                <a:srgbClr val="000000"/>
              </a:buClr>
              <a:buSzPts val="13400"/>
              <a:buChar char="•"/>
              <a:defRPr sz="13400"/>
            </a:lvl1pPr>
            <a:lvl2pPr indent="-1079500" lvl="1" marL="914400" algn="l">
              <a:lnSpc>
                <a:spcPct val="100000"/>
              </a:lnSpc>
              <a:spcBef>
                <a:spcPts val="3200"/>
              </a:spcBef>
              <a:spcAft>
                <a:spcPts val="0"/>
              </a:spcAft>
              <a:buClr>
                <a:srgbClr val="000000"/>
              </a:buClr>
              <a:buSzPts val="13400"/>
              <a:buChar char="–"/>
              <a:defRPr sz="13400"/>
            </a:lvl2pPr>
            <a:lvl3pPr indent="-1079500" lvl="2" marL="1371600" algn="l">
              <a:lnSpc>
                <a:spcPct val="100000"/>
              </a:lnSpc>
              <a:spcBef>
                <a:spcPts val="3200"/>
              </a:spcBef>
              <a:spcAft>
                <a:spcPts val="0"/>
              </a:spcAft>
              <a:buClr>
                <a:srgbClr val="000000"/>
              </a:buClr>
              <a:buSzPts val="13400"/>
              <a:buChar char="•"/>
              <a:defRPr sz="13400"/>
            </a:lvl3pPr>
            <a:lvl4pPr indent="-1079500" lvl="3" marL="1828800" algn="l">
              <a:lnSpc>
                <a:spcPct val="100000"/>
              </a:lnSpc>
              <a:spcBef>
                <a:spcPts val="3200"/>
              </a:spcBef>
              <a:spcAft>
                <a:spcPts val="0"/>
              </a:spcAft>
              <a:buClr>
                <a:srgbClr val="000000"/>
              </a:buClr>
              <a:buSzPts val="13400"/>
              <a:buChar char="–"/>
              <a:defRPr sz="13400"/>
            </a:lvl4pPr>
            <a:lvl5pPr indent="-1079500" lvl="4" marL="2286000" algn="l">
              <a:lnSpc>
                <a:spcPct val="100000"/>
              </a:lnSpc>
              <a:spcBef>
                <a:spcPts val="3200"/>
              </a:spcBef>
              <a:spcAft>
                <a:spcPts val="0"/>
              </a:spcAft>
              <a:buClr>
                <a:srgbClr val="000000"/>
              </a:buClr>
              <a:buSzPts val="13400"/>
              <a:buChar char="»"/>
              <a:defRPr sz="13400"/>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72" name="Google Shape;72;gad6e4f89c3_2_16"/>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p:cSld name="Comparison">
    <p:spTree>
      <p:nvGrpSpPr>
        <p:cNvPr id="73" name="Shape 73"/>
        <p:cNvGrpSpPr/>
        <p:nvPr/>
      </p:nvGrpSpPr>
      <p:grpSpPr>
        <a:xfrm>
          <a:off x="0" y="0"/>
          <a:ext cx="0" cy="0"/>
          <a:chOff x="0" y="0"/>
          <a:chExt cx="0" cy="0"/>
        </a:xfrm>
      </p:grpSpPr>
      <p:sp>
        <p:nvSpPr>
          <p:cNvPr id="74" name="Google Shape;74;gad6e4f89c3_2_20"/>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75" name="Google Shape;75;gad6e4f89c3_2_20"/>
          <p:cNvSpPr txBox="1"/>
          <p:nvPr>
            <p:ph idx="1" type="body"/>
          </p:nvPr>
        </p:nvSpPr>
        <p:spPr>
          <a:xfrm>
            <a:off x="2194560" y="7368540"/>
            <a:ext cx="19392902" cy="3070861"/>
          </a:xfrm>
          <a:prstGeom prst="rect">
            <a:avLst/>
          </a:prstGeom>
          <a:noFill/>
          <a:ln>
            <a:noFill/>
          </a:ln>
        </p:spPr>
        <p:txBody>
          <a:bodyPr anchorCtr="0" anchor="b" bIns="219450" lIns="219450" spcFirstLastPara="1" rIns="219450" wrap="square" tIns="219450">
            <a:noAutofit/>
          </a:bodyPr>
          <a:lstStyle>
            <a:lvl1pPr indent="-228600" lvl="0" marL="457200" algn="l">
              <a:lnSpc>
                <a:spcPct val="100000"/>
              </a:lnSpc>
              <a:spcBef>
                <a:spcPts val="2700"/>
              </a:spcBef>
              <a:spcAft>
                <a:spcPts val="0"/>
              </a:spcAft>
              <a:buClr>
                <a:srgbClr val="000000"/>
              </a:buClr>
              <a:buSzPts val="11500"/>
              <a:buFont typeface="Calibri"/>
              <a:buNone/>
              <a:defRPr b="1" sz="11500"/>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76" name="Google Shape;76;gad6e4f89c3_2_20"/>
          <p:cNvSpPr txBox="1"/>
          <p:nvPr>
            <p:ph idx="2" type="body"/>
          </p:nvPr>
        </p:nvSpPr>
        <p:spPr>
          <a:xfrm>
            <a:off x="22296120" y="7368540"/>
            <a:ext cx="19400522" cy="3070861"/>
          </a:xfrm>
          <a:prstGeom prst="rect">
            <a:avLst/>
          </a:prstGeom>
          <a:noFill/>
          <a:ln>
            <a:noFill/>
          </a:ln>
        </p:spPr>
        <p:txBody>
          <a:bodyPr anchorCtr="0" anchor="b" bIns="219450" lIns="219450" spcFirstLastPara="1" rIns="219450" wrap="square" tIns="219450">
            <a:no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77" name="Google Shape;77;gad6e4f89c3_2_20"/>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p:cSld name="Title Only">
    <p:spTree>
      <p:nvGrpSpPr>
        <p:cNvPr id="78" name="Shape 78"/>
        <p:cNvGrpSpPr/>
        <p:nvPr/>
      </p:nvGrpSpPr>
      <p:grpSpPr>
        <a:xfrm>
          <a:off x="0" y="0"/>
          <a:ext cx="0" cy="0"/>
          <a:chOff x="0" y="0"/>
          <a:chExt cx="0" cy="0"/>
        </a:xfrm>
      </p:grpSpPr>
      <p:sp>
        <p:nvSpPr>
          <p:cNvPr id="79" name="Google Shape;79;gad6e4f89c3_2_25"/>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80" name="Google Shape;80;gad6e4f89c3_2_25"/>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p:cSld name="Blank">
    <p:spTree>
      <p:nvGrpSpPr>
        <p:cNvPr id="81" name="Shape 81"/>
        <p:cNvGrpSpPr/>
        <p:nvPr/>
      </p:nvGrpSpPr>
      <p:grpSpPr>
        <a:xfrm>
          <a:off x="0" y="0"/>
          <a:ext cx="0" cy="0"/>
          <a:chOff x="0" y="0"/>
          <a:chExt cx="0" cy="0"/>
        </a:xfrm>
      </p:grpSpPr>
      <p:sp>
        <p:nvSpPr>
          <p:cNvPr id="82" name="Google Shape;82;gad6e4f89c3_2_28"/>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p:cSld name="Content with Caption">
    <p:spTree>
      <p:nvGrpSpPr>
        <p:cNvPr id="83" name="Shape 83"/>
        <p:cNvGrpSpPr/>
        <p:nvPr/>
      </p:nvGrpSpPr>
      <p:grpSpPr>
        <a:xfrm>
          <a:off x="0" y="0"/>
          <a:ext cx="0" cy="0"/>
          <a:chOff x="0" y="0"/>
          <a:chExt cx="0" cy="0"/>
        </a:xfrm>
      </p:grpSpPr>
      <p:sp>
        <p:nvSpPr>
          <p:cNvPr id="84" name="Google Shape;84;gad6e4f89c3_2_30"/>
          <p:cNvSpPr txBox="1"/>
          <p:nvPr>
            <p:ph type="title"/>
          </p:nvPr>
        </p:nvSpPr>
        <p:spPr>
          <a:xfrm>
            <a:off x="2194561" y="1310638"/>
            <a:ext cx="14439905" cy="5577845"/>
          </a:xfrm>
          <a:prstGeom prst="rect">
            <a:avLst/>
          </a:prstGeom>
          <a:noFill/>
          <a:ln>
            <a:noFill/>
          </a:ln>
        </p:spPr>
        <p:txBody>
          <a:bodyPr anchorCtr="0" anchor="b" bIns="219450" lIns="219450" spcFirstLastPara="1" rIns="219450" wrap="square" tIns="219450">
            <a:noAutofit/>
          </a:bodyPr>
          <a:lstStyle>
            <a:lvl1pPr lvl="0" algn="l">
              <a:lnSpc>
                <a:spcPct val="100000"/>
              </a:lnSpc>
              <a:spcBef>
                <a:spcPts val="0"/>
              </a:spcBef>
              <a:spcAft>
                <a:spcPts val="0"/>
              </a:spcAft>
              <a:buClr>
                <a:srgbClr val="000000"/>
              </a:buClr>
              <a:buSzPts val="9600"/>
              <a:buFont typeface="Calibri"/>
              <a:buNone/>
              <a:defRPr b="1" sz="9600"/>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85" name="Google Shape;85;gad6e4f89c3_2_30"/>
          <p:cNvSpPr txBox="1"/>
          <p:nvPr>
            <p:ph idx="1" type="body"/>
          </p:nvPr>
        </p:nvSpPr>
        <p:spPr>
          <a:xfrm>
            <a:off x="17160239" y="1310641"/>
            <a:ext cx="24536402" cy="28094942"/>
          </a:xfrm>
          <a:prstGeom prst="rect">
            <a:avLst/>
          </a:prstGeom>
          <a:noFill/>
          <a:ln>
            <a:noFill/>
          </a:ln>
        </p:spPr>
        <p:txBody>
          <a:bodyPr anchorCtr="0" anchor="t" bIns="219450" lIns="219450" spcFirstLastPara="1" rIns="219450" wrap="square" tIns="219450">
            <a:no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86" name="Google Shape;86;gad6e4f89c3_2_30"/>
          <p:cNvSpPr txBox="1"/>
          <p:nvPr>
            <p:ph idx="2" type="body"/>
          </p:nvPr>
        </p:nvSpPr>
        <p:spPr>
          <a:xfrm>
            <a:off x="2194563" y="6888480"/>
            <a:ext cx="14439902" cy="22517107"/>
          </a:xfrm>
          <a:prstGeom prst="rect">
            <a:avLst/>
          </a:prstGeom>
          <a:noFill/>
          <a:ln>
            <a:noFill/>
          </a:ln>
        </p:spPr>
        <p:txBody>
          <a:bodyPr anchorCtr="0" anchor="t" bIns="219450" lIns="219450" spcFirstLastPara="1" rIns="219450" wrap="square" tIns="219450">
            <a:no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87" name="Google Shape;87;gad6e4f89c3_2_30"/>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tx">
  <p:cSld name="TITLE_AND_BODY">
    <p:spTree>
      <p:nvGrpSpPr>
        <p:cNvPr id="13" name="Shape 13"/>
        <p:cNvGrpSpPr/>
        <p:nvPr/>
      </p:nvGrpSpPr>
      <p:grpSpPr>
        <a:xfrm>
          <a:off x="0" y="0"/>
          <a:ext cx="0" cy="0"/>
          <a:chOff x="0" y="0"/>
          <a:chExt cx="0" cy="0"/>
        </a:xfrm>
      </p:grpSpPr>
      <p:sp>
        <p:nvSpPr>
          <p:cNvPr id="14" name="Google Shape;14;p4"/>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rm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15" name="Google Shape;15;p4"/>
          <p:cNvSpPr txBox="1"/>
          <p:nvPr>
            <p:ph idx="1" type="body"/>
          </p:nvPr>
        </p:nvSpPr>
        <p:spPr>
          <a:xfrm>
            <a:off x="2194560" y="7680962"/>
            <a:ext cx="39502078" cy="21724623"/>
          </a:xfrm>
          <a:prstGeom prst="rect">
            <a:avLst/>
          </a:prstGeom>
          <a:noFill/>
          <a:ln>
            <a:noFill/>
          </a:ln>
        </p:spPr>
        <p:txBody>
          <a:bodyPr anchorCtr="0" anchor="t" bIns="219450" lIns="219450" spcFirstLastPara="1" rIns="219450" wrap="square" tIns="219450">
            <a:norm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16" name="Google Shape;16;p4"/>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p:cSld name="Picture with Caption">
    <p:spTree>
      <p:nvGrpSpPr>
        <p:cNvPr id="88" name="Shape 88"/>
        <p:cNvGrpSpPr/>
        <p:nvPr/>
      </p:nvGrpSpPr>
      <p:grpSpPr>
        <a:xfrm>
          <a:off x="0" y="0"/>
          <a:ext cx="0" cy="0"/>
          <a:chOff x="0" y="0"/>
          <a:chExt cx="0" cy="0"/>
        </a:xfrm>
      </p:grpSpPr>
      <p:sp>
        <p:nvSpPr>
          <p:cNvPr id="89" name="Google Shape;89;gad6e4f89c3_2_35"/>
          <p:cNvSpPr txBox="1"/>
          <p:nvPr>
            <p:ph type="title"/>
          </p:nvPr>
        </p:nvSpPr>
        <p:spPr>
          <a:xfrm>
            <a:off x="8602981" y="23042880"/>
            <a:ext cx="26334726" cy="2720345"/>
          </a:xfrm>
          <a:prstGeom prst="rect">
            <a:avLst/>
          </a:prstGeom>
          <a:noFill/>
          <a:ln>
            <a:noFill/>
          </a:ln>
        </p:spPr>
        <p:txBody>
          <a:bodyPr anchorCtr="0" anchor="b" bIns="219450" lIns="219450" spcFirstLastPara="1" rIns="219450" wrap="square" tIns="219450">
            <a:noAutofit/>
          </a:bodyPr>
          <a:lstStyle>
            <a:lvl1pPr lvl="0" algn="l">
              <a:lnSpc>
                <a:spcPct val="100000"/>
              </a:lnSpc>
              <a:spcBef>
                <a:spcPts val="0"/>
              </a:spcBef>
              <a:spcAft>
                <a:spcPts val="0"/>
              </a:spcAft>
              <a:buClr>
                <a:srgbClr val="000000"/>
              </a:buClr>
              <a:buSzPts val="9600"/>
              <a:buFont typeface="Calibri"/>
              <a:buNone/>
              <a:defRPr b="1" sz="9600"/>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90" name="Google Shape;90;gad6e4f89c3_2_35"/>
          <p:cNvSpPr/>
          <p:nvPr>
            <p:ph idx="2" type="pic"/>
          </p:nvPr>
        </p:nvSpPr>
        <p:spPr>
          <a:xfrm>
            <a:off x="8602981" y="2941320"/>
            <a:ext cx="26334726" cy="19751040"/>
          </a:xfrm>
          <a:prstGeom prst="rect">
            <a:avLst/>
          </a:prstGeom>
          <a:noFill/>
          <a:ln>
            <a:noFill/>
          </a:ln>
        </p:spPr>
        <p:txBody>
          <a:bodyPr anchorCtr="0" anchor="t" bIns="45700" lIns="91425" spcFirstLastPara="1" rIns="91425" wrap="square" tIns="45700">
            <a:noAutofit/>
          </a:bodyPr>
          <a:lstStyle>
            <a:lvl1pPr lvl="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1pPr>
            <a:lvl2pPr lvl="1"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2pPr>
            <a:lvl3pPr lvl="2"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3pPr>
            <a:lvl4pPr lvl="3"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4pPr>
            <a:lvl5pPr lvl="4"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5pPr>
            <a:lvl6pPr lvl="5"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6pPr>
            <a:lvl7pPr lvl="6"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7pPr>
            <a:lvl8pPr lvl="7"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8pPr>
            <a:lvl9pPr lvl="8"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9pPr>
          </a:lstStyle>
          <a:p/>
        </p:txBody>
      </p:sp>
      <p:sp>
        <p:nvSpPr>
          <p:cNvPr id="91" name="Google Shape;91;gad6e4f89c3_2_35"/>
          <p:cNvSpPr txBox="1"/>
          <p:nvPr>
            <p:ph idx="1" type="body"/>
          </p:nvPr>
        </p:nvSpPr>
        <p:spPr>
          <a:xfrm>
            <a:off x="8602981" y="25763220"/>
            <a:ext cx="26334726" cy="3863341"/>
          </a:xfrm>
          <a:prstGeom prst="rect">
            <a:avLst/>
          </a:prstGeom>
          <a:noFill/>
          <a:ln>
            <a:noFill/>
          </a:ln>
        </p:spPr>
        <p:txBody>
          <a:bodyPr anchorCtr="0" anchor="t" bIns="219450" lIns="219450" spcFirstLastPara="1" rIns="219450" wrap="square" tIns="219450">
            <a:noAutofit/>
          </a:bodyPr>
          <a:lstStyle>
            <a:lvl1pPr indent="-228600" lvl="0" marL="457200" algn="l">
              <a:lnSpc>
                <a:spcPct val="100000"/>
              </a:lnSpc>
              <a:spcBef>
                <a:spcPts val="1600"/>
              </a:spcBef>
              <a:spcAft>
                <a:spcPts val="0"/>
              </a:spcAft>
              <a:buClr>
                <a:srgbClr val="000000"/>
              </a:buClr>
              <a:buSzPts val="6700"/>
              <a:buFont typeface="Calibri"/>
              <a:buNone/>
              <a:defRPr sz="6700"/>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92" name="Google Shape;92;gad6e4f89c3_2_35"/>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p:cSld name="Title and Vertical Text">
    <p:spTree>
      <p:nvGrpSpPr>
        <p:cNvPr id="93" name="Shape 93"/>
        <p:cNvGrpSpPr/>
        <p:nvPr/>
      </p:nvGrpSpPr>
      <p:grpSpPr>
        <a:xfrm>
          <a:off x="0" y="0"/>
          <a:ext cx="0" cy="0"/>
          <a:chOff x="0" y="0"/>
          <a:chExt cx="0" cy="0"/>
        </a:xfrm>
      </p:grpSpPr>
      <p:sp>
        <p:nvSpPr>
          <p:cNvPr id="94" name="Google Shape;94;gad6e4f89c3_2_40"/>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95" name="Google Shape;95;gad6e4f89c3_2_40"/>
          <p:cNvSpPr txBox="1"/>
          <p:nvPr>
            <p:ph idx="1" type="body"/>
          </p:nvPr>
        </p:nvSpPr>
        <p:spPr>
          <a:xfrm>
            <a:off x="2194560" y="7680962"/>
            <a:ext cx="39502078" cy="21724623"/>
          </a:xfrm>
          <a:prstGeom prst="rect">
            <a:avLst/>
          </a:prstGeom>
          <a:noFill/>
          <a:ln>
            <a:noFill/>
          </a:ln>
        </p:spPr>
        <p:txBody>
          <a:bodyPr anchorCtr="0" anchor="t" bIns="219450" lIns="219450" spcFirstLastPara="1" rIns="219450" wrap="square" tIns="219450">
            <a:no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96" name="Google Shape;96;gad6e4f89c3_2_40"/>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p:cSld name="Vertical Title and Text">
    <p:spTree>
      <p:nvGrpSpPr>
        <p:cNvPr id="97" name="Shape 97"/>
        <p:cNvGrpSpPr/>
        <p:nvPr/>
      </p:nvGrpSpPr>
      <p:grpSpPr>
        <a:xfrm>
          <a:off x="0" y="0"/>
          <a:ext cx="0" cy="0"/>
          <a:chOff x="0" y="0"/>
          <a:chExt cx="0" cy="0"/>
        </a:xfrm>
      </p:grpSpPr>
      <p:sp>
        <p:nvSpPr>
          <p:cNvPr id="98" name="Google Shape;98;gad6e4f89c3_2_44"/>
          <p:cNvSpPr txBox="1"/>
          <p:nvPr>
            <p:ph type="title"/>
          </p:nvPr>
        </p:nvSpPr>
        <p:spPr>
          <a:xfrm>
            <a:off x="31821122" y="1318264"/>
            <a:ext cx="9875520" cy="28087326"/>
          </a:xfrm>
          <a:prstGeom prst="rect">
            <a:avLst/>
          </a:prstGeom>
          <a:noFill/>
          <a:ln>
            <a:noFill/>
          </a:ln>
        </p:spPr>
        <p:txBody>
          <a:bodyPr anchorCtr="0" anchor="ctr" bIns="219450" lIns="219450" spcFirstLastPara="1" rIns="219450" wrap="square" tIns="219450">
            <a:no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99" name="Google Shape;99;gad6e4f89c3_2_44"/>
          <p:cNvSpPr txBox="1"/>
          <p:nvPr>
            <p:ph idx="1" type="body"/>
          </p:nvPr>
        </p:nvSpPr>
        <p:spPr>
          <a:xfrm>
            <a:off x="2194560" y="1318264"/>
            <a:ext cx="28895039" cy="28087326"/>
          </a:xfrm>
          <a:prstGeom prst="rect">
            <a:avLst/>
          </a:prstGeom>
          <a:noFill/>
          <a:ln>
            <a:noFill/>
          </a:ln>
        </p:spPr>
        <p:txBody>
          <a:bodyPr anchorCtr="0" anchor="t" bIns="219450" lIns="219450" spcFirstLastPara="1" rIns="219450" wrap="square" tIns="219450">
            <a:no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100" name="Google Shape;100;gad6e4f89c3_2_44"/>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 Header">
    <p:spTree>
      <p:nvGrpSpPr>
        <p:cNvPr id="17" name="Shape 17"/>
        <p:cNvGrpSpPr/>
        <p:nvPr/>
      </p:nvGrpSpPr>
      <p:grpSpPr>
        <a:xfrm>
          <a:off x="0" y="0"/>
          <a:ext cx="0" cy="0"/>
          <a:chOff x="0" y="0"/>
          <a:chExt cx="0" cy="0"/>
        </a:xfrm>
      </p:grpSpPr>
      <p:sp>
        <p:nvSpPr>
          <p:cNvPr id="18" name="Google Shape;18;p5"/>
          <p:cNvSpPr txBox="1"/>
          <p:nvPr>
            <p:ph type="title"/>
          </p:nvPr>
        </p:nvSpPr>
        <p:spPr>
          <a:xfrm>
            <a:off x="3467101" y="21153120"/>
            <a:ext cx="37307525" cy="6537961"/>
          </a:xfrm>
          <a:prstGeom prst="rect">
            <a:avLst/>
          </a:prstGeom>
          <a:noFill/>
          <a:ln>
            <a:noFill/>
          </a:ln>
        </p:spPr>
        <p:txBody>
          <a:bodyPr anchorCtr="0" anchor="t" bIns="219450" lIns="219450" spcFirstLastPara="1" rIns="219450" wrap="square" tIns="219450">
            <a:normAutofit/>
          </a:bodyPr>
          <a:lstStyle>
            <a:lvl1pPr lvl="0" algn="l">
              <a:lnSpc>
                <a:spcPct val="100000"/>
              </a:lnSpc>
              <a:spcBef>
                <a:spcPts val="0"/>
              </a:spcBef>
              <a:spcAft>
                <a:spcPts val="0"/>
              </a:spcAft>
              <a:buClr>
                <a:srgbClr val="000000"/>
              </a:buClr>
              <a:buSzPts val="19200"/>
              <a:buFont typeface="Calibri"/>
              <a:buNone/>
              <a:defRPr b="1" sz="19200" cap="none"/>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19" name="Google Shape;19;p5"/>
          <p:cNvSpPr txBox="1"/>
          <p:nvPr>
            <p:ph idx="1" type="body"/>
          </p:nvPr>
        </p:nvSpPr>
        <p:spPr>
          <a:xfrm>
            <a:off x="3467101" y="13952223"/>
            <a:ext cx="37307525" cy="7200901"/>
          </a:xfrm>
          <a:prstGeom prst="rect">
            <a:avLst/>
          </a:prstGeom>
          <a:noFill/>
          <a:ln>
            <a:noFill/>
          </a:ln>
        </p:spPr>
        <p:txBody>
          <a:bodyPr anchorCtr="0" anchor="b" bIns="219450" lIns="219450" spcFirstLastPara="1" rIns="219450" wrap="square" tIns="219450">
            <a:normAutofit/>
          </a:bodyPr>
          <a:lstStyle>
            <a:lvl1pPr indent="-228600" lvl="0" marL="457200" algn="l">
              <a:lnSpc>
                <a:spcPct val="100000"/>
              </a:lnSpc>
              <a:spcBef>
                <a:spcPts val="2300"/>
              </a:spcBef>
              <a:spcAft>
                <a:spcPts val="0"/>
              </a:spcAft>
              <a:buClr>
                <a:srgbClr val="888888"/>
              </a:buClr>
              <a:buSzPts val="9600"/>
              <a:buFont typeface="Calibri"/>
              <a:buNone/>
              <a:defRPr sz="9600">
                <a:solidFill>
                  <a:srgbClr val="888888"/>
                </a:solidFill>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20" name="Google Shape;20;p5"/>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p:cSld name="Two Content">
    <p:spTree>
      <p:nvGrpSpPr>
        <p:cNvPr id="21" name="Shape 21"/>
        <p:cNvGrpSpPr/>
        <p:nvPr/>
      </p:nvGrpSpPr>
      <p:grpSpPr>
        <a:xfrm>
          <a:off x="0" y="0"/>
          <a:ext cx="0" cy="0"/>
          <a:chOff x="0" y="0"/>
          <a:chExt cx="0" cy="0"/>
        </a:xfrm>
      </p:grpSpPr>
      <p:sp>
        <p:nvSpPr>
          <p:cNvPr id="22" name="Google Shape;22;p6"/>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rm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23" name="Google Shape;23;p6"/>
          <p:cNvSpPr txBox="1"/>
          <p:nvPr>
            <p:ph idx="1" type="body"/>
          </p:nvPr>
        </p:nvSpPr>
        <p:spPr>
          <a:xfrm>
            <a:off x="2194560" y="7680962"/>
            <a:ext cx="19385282" cy="21724623"/>
          </a:xfrm>
          <a:prstGeom prst="rect">
            <a:avLst/>
          </a:prstGeom>
          <a:noFill/>
          <a:ln>
            <a:noFill/>
          </a:ln>
        </p:spPr>
        <p:txBody>
          <a:bodyPr anchorCtr="0" anchor="t" bIns="219450" lIns="219450" spcFirstLastPara="1" rIns="219450" wrap="square" tIns="219450">
            <a:normAutofit/>
          </a:bodyPr>
          <a:lstStyle>
            <a:lvl1pPr indent="-1079500" lvl="0" marL="457200" algn="l">
              <a:lnSpc>
                <a:spcPct val="100000"/>
              </a:lnSpc>
              <a:spcBef>
                <a:spcPts val="3200"/>
              </a:spcBef>
              <a:spcAft>
                <a:spcPts val="0"/>
              </a:spcAft>
              <a:buClr>
                <a:srgbClr val="000000"/>
              </a:buClr>
              <a:buSzPts val="13400"/>
              <a:buChar char="•"/>
              <a:defRPr sz="13400"/>
            </a:lvl1pPr>
            <a:lvl2pPr indent="-1079500" lvl="1" marL="914400" algn="l">
              <a:lnSpc>
                <a:spcPct val="100000"/>
              </a:lnSpc>
              <a:spcBef>
                <a:spcPts val="3200"/>
              </a:spcBef>
              <a:spcAft>
                <a:spcPts val="0"/>
              </a:spcAft>
              <a:buClr>
                <a:srgbClr val="000000"/>
              </a:buClr>
              <a:buSzPts val="13400"/>
              <a:buChar char="–"/>
              <a:defRPr sz="13400"/>
            </a:lvl2pPr>
            <a:lvl3pPr indent="-1079500" lvl="2" marL="1371600" algn="l">
              <a:lnSpc>
                <a:spcPct val="100000"/>
              </a:lnSpc>
              <a:spcBef>
                <a:spcPts val="3200"/>
              </a:spcBef>
              <a:spcAft>
                <a:spcPts val="0"/>
              </a:spcAft>
              <a:buClr>
                <a:srgbClr val="000000"/>
              </a:buClr>
              <a:buSzPts val="13400"/>
              <a:buChar char="•"/>
              <a:defRPr sz="13400"/>
            </a:lvl3pPr>
            <a:lvl4pPr indent="-1079500" lvl="3" marL="1828800" algn="l">
              <a:lnSpc>
                <a:spcPct val="100000"/>
              </a:lnSpc>
              <a:spcBef>
                <a:spcPts val="3200"/>
              </a:spcBef>
              <a:spcAft>
                <a:spcPts val="0"/>
              </a:spcAft>
              <a:buClr>
                <a:srgbClr val="000000"/>
              </a:buClr>
              <a:buSzPts val="13400"/>
              <a:buChar char="–"/>
              <a:defRPr sz="13400"/>
            </a:lvl4pPr>
            <a:lvl5pPr indent="-1079500" lvl="4" marL="2286000" algn="l">
              <a:lnSpc>
                <a:spcPct val="100000"/>
              </a:lnSpc>
              <a:spcBef>
                <a:spcPts val="3200"/>
              </a:spcBef>
              <a:spcAft>
                <a:spcPts val="0"/>
              </a:spcAft>
              <a:buClr>
                <a:srgbClr val="000000"/>
              </a:buClr>
              <a:buSzPts val="13400"/>
              <a:buChar char="»"/>
              <a:defRPr sz="13400"/>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24" name="Google Shape;24;p6"/>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p:cSld name="Comparison">
    <p:spTree>
      <p:nvGrpSpPr>
        <p:cNvPr id="25" name="Shape 25"/>
        <p:cNvGrpSpPr/>
        <p:nvPr/>
      </p:nvGrpSpPr>
      <p:grpSpPr>
        <a:xfrm>
          <a:off x="0" y="0"/>
          <a:ext cx="0" cy="0"/>
          <a:chOff x="0" y="0"/>
          <a:chExt cx="0" cy="0"/>
        </a:xfrm>
      </p:grpSpPr>
      <p:sp>
        <p:nvSpPr>
          <p:cNvPr id="26" name="Google Shape;26;p7"/>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rm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27" name="Google Shape;27;p7"/>
          <p:cNvSpPr txBox="1"/>
          <p:nvPr>
            <p:ph idx="1" type="body"/>
          </p:nvPr>
        </p:nvSpPr>
        <p:spPr>
          <a:xfrm>
            <a:off x="2194560" y="7368540"/>
            <a:ext cx="19392902" cy="3070861"/>
          </a:xfrm>
          <a:prstGeom prst="rect">
            <a:avLst/>
          </a:prstGeom>
          <a:noFill/>
          <a:ln>
            <a:noFill/>
          </a:ln>
        </p:spPr>
        <p:txBody>
          <a:bodyPr anchorCtr="0" anchor="b" bIns="219450" lIns="219450" spcFirstLastPara="1" rIns="219450" wrap="square" tIns="219450">
            <a:normAutofit/>
          </a:bodyPr>
          <a:lstStyle>
            <a:lvl1pPr indent="-228600" lvl="0" marL="457200" algn="l">
              <a:lnSpc>
                <a:spcPct val="100000"/>
              </a:lnSpc>
              <a:spcBef>
                <a:spcPts val="2700"/>
              </a:spcBef>
              <a:spcAft>
                <a:spcPts val="0"/>
              </a:spcAft>
              <a:buClr>
                <a:srgbClr val="000000"/>
              </a:buClr>
              <a:buSzPts val="11500"/>
              <a:buFont typeface="Calibri"/>
              <a:buNone/>
              <a:defRPr b="1" sz="11500"/>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28" name="Google Shape;28;p7"/>
          <p:cNvSpPr txBox="1"/>
          <p:nvPr>
            <p:ph idx="2" type="body"/>
          </p:nvPr>
        </p:nvSpPr>
        <p:spPr>
          <a:xfrm>
            <a:off x="22296120" y="7368540"/>
            <a:ext cx="19400522" cy="3070861"/>
          </a:xfrm>
          <a:prstGeom prst="rect">
            <a:avLst/>
          </a:prstGeom>
          <a:noFill/>
          <a:ln>
            <a:noFill/>
          </a:ln>
        </p:spPr>
        <p:txBody>
          <a:bodyPr anchorCtr="0" anchor="b" bIns="219450" lIns="219450" spcFirstLastPara="1" rIns="219450" wrap="square" tIns="219450">
            <a:norm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29" name="Google Shape;29;p7"/>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p:cSld name="Title Only">
    <p:spTree>
      <p:nvGrpSpPr>
        <p:cNvPr id="30" name="Shape 30"/>
        <p:cNvGrpSpPr/>
        <p:nvPr/>
      </p:nvGrpSpPr>
      <p:grpSpPr>
        <a:xfrm>
          <a:off x="0" y="0"/>
          <a:ext cx="0" cy="0"/>
          <a:chOff x="0" y="0"/>
          <a:chExt cx="0" cy="0"/>
        </a:xfrm>
      </p:grpSpPr>
      <p:sp>
        <p:nvSpPr>
          <p:cNvPr id="31" name="Google Shape;31;p8"/>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rmAutofit/>
          </a:bodyPr>
          <a:lstStyle>
            <a:lvl1pPr lvl="0" algn="ctr">
              <a:lnSpc>
                <a:spcPct val="100000"/>
              </a:lnSpc>
              <a:spcBef>
                <a:spcPts val="0"/>
              </a:spcBef>
              <a:spcAft>
                <a:spcPts val="0"/>
              </a:spcAft>
              <a:buClr>
                <a:srgbClr val="000000"/>
              </a:buClr>
              <a:buSzPts val="1800"/>
              <a:buNone/>
              <a:defRPr/>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32" name="Google Shape;32;p8"/>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p:cSld name="Blank">
    <p:spTree>
      <p:nvGrpSpPr>
        <p:cNvPr id="33" name="Shape 33"/>
        <p:cNvGrpSpPr/>
        <p:nvPr/>
      </p:nvGrpSpPr>
      <p:grpSpPr>
        <a:xfrm>
          <a:off x="0" y="0"/>
          <a:ext cx="0" cy="0"/>
          <a:chOff x="0" y="0"/>
          <a:chExt cx="0" cy="0"/>
        </a:xfrm>
      </p:grpSpPr>
      <p:sp>
        <p:nvSpPr>
          <p:cNvPr id="34" name="Google Shape;34;p9"/>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p:cSld name="Content with Caption">
    <p:spTree>
      <p:nvGrpSpPr>
        <p:cNvPr id="35" name="Shape 35"/>
        <p:cNvGrpSpPr/>
        <p:nvPr/>
      </p:nvGrpSpPr>
      <p:grpSpPr>
        <a:xfrm>
          <a:off x="0" y="0"/>
          <a:ext cx="0" cy="0"/>
          <a:chOff x="0" y="0"/>
          <a:chExt cx="0" cy="0"/>
        </a:xfrm>
      </p:grpSpPr>
      <p:sp>
        <p:nvSpPr>
          <p:cNvPr id="36" name="Google Shape;36;p10"/>
          <p:cNvSpPr txBox="1"/>
          <p:nvPr>
            <p:ph type="title"/>
          </p:nvPr>
        </p:nvSpPr>
        <p:spPr>
          <a:xfrm>
            <a:off x="2194561" y="1310638"/>
            <a:ext cx="14439905" cy="5577845"/>
          </a:xfrm>
          <a:prstGeom prst="rect">
            <a:avLst/>
          </a:prstGeom>
          <a:noFill/>
          <a:ln>
            <a:noFill/>
          </a:ln>
        </p:spPr>
        <p:txBody>
          <a:bodyPr anchorCtr="0" anchor="b" bIns="219450" lIns="219450" spcFirstLastPara="1" rIns="219450" wrap="square" tIns="219450">
            <a:normAutofit/>
          </a:bodyPr>
          <a:lstStyle>
            <a:lvl1pPr lvl="0" algn="l">
              <a:lnSpc>
                <a:spcPct val="100000"/>
              </a:lnSpc>
              <a:spcBef>
                <a:spcPts val="0"/>
              </a:spcBef>
              <a:spcAft>
                <a:spcPts val="0"/>
              </a:spcAft>
              <a:buClr>
                <a:srgbClr val="000000"/>
              </a:buClr>
              <a:buSzPts val="9600"/>
              <a:buFont typeface="Calibri"/>
              <a:buNone/>
              <a:defRPr b="1" sz="9600"/>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37" name="Google Shape;37;p10"/>
          <p:cNvSpPr txBox="1"/>
          <p:nvPr>
            <p:ph idx="1" type="body"/>
          </p:nvPr>
        </p:nvSpPr>
        <p:spPr>
          <a:xfrm>
            <a:off x="17160239" y="1310641"/>
            <a:ext cx="24536402" cy="28094942"/>
          </a:xfrm>
          <a:prstGeom prst="rect">
            <a:avLst/>
          </a:prstGeom>
          <a:noFill/>
          <a:ln>
            <a:noFill/>
          </a:ln>
        </p:spPr>
        <p:txBody>
          <a:bodyPr anchorCtr="0" anchor="t" bIns="219450" lIns="219450" spcFirstLastPara="1" rIns="219450" wrap="square" tIns="219450">
            <a:norm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38" name="Google Shape;38;p10"/>
          <p:cNvSpPr txBox="1"/>
          <p:nvPr>
            <p:ph idx="2" type="body"/>
          </p:nvPr>
        </p:nvSpPr>
        <p:spPr>
          <a:xfrm>
            <a:off x="2194563" y="6888480"/>
            <a:ext cx="14439902" cy="22517107"/>
          </a:xfrm>
          <a:prstGeom prst="rect">
            <a:avLst/>
          </a:prstGeom>
          <a:noFill/>
          <a:ln>
            <a:noFill/>
          </a:ln>
        </p:spPr>
        <p:txBody>
          <a:bodyPr anchorCtr="0" anchor="t" bIns="219450" lIns="219450" spcFirstLastPara="1" rIns="219450" wrap="square" tIns="219450">
            <a:normAutofit/>
          </a:bodyPr>
          <a:lstStyle>
            <a:lvl1pPr indent="-342900" lvl="0" marL="457200" algn="l">
              <a:lnSpc>
                <a:spcPct val="100000"/>
              </a:lnSpc>
              <a:spcBef>
                <a:spcPts val="3600"/>
              </a:spcBef>
              <a:spcAft>
                <a:spcPts val="0"/>
              </a:spcAft>
              <a:buClr>
                <a:srgbClr val="000000"/>
              </a:buClr>
              <a:buSzPts val="1800"/>
              <a:buChar char="•"/>
              <a:defRPr/>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39" name="Google Shape;39;p10"/>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p:cSld name="Picture with Caption">
    <p:spTree>
      <p:nvGrpSpPr>
        <p:cNvPr id="40" name="Shape 40"/>
        <p:cNvGrpSpPr/>
        <p:nvPr/>
      </p:nvGrpSpPr>
      <p:grpSpPr>
        <a:xfrm>
          <a:off x="0" y="0"/>
          <a:ext cx="0" cy="0"/>
          <a:chOff x="0" y="0"/>
          <a:chExt cx="0" cy="0"/>
        </a:xfrm>
      </p:grpSpPr>
      <p:sp>
        <p:nvSpPr>
          <p:cNvPr id="41" name="Google Shape;41;p11"/>
          <p:cNvSpPr txBox="1"/>
          <p:nvPr>
            <p:ph type="title"/>
          </p:nvPr>
        </p:nvSpPr>
        <p:spPr>
          <a:xfrm>
            <a:off x="8602981" y="23042880"/>
            <a:ext cx="26334726" cy="2720345"/>
          </a:xfrm>
          <a:prstGeom prst="rect">
            <a:avLst/>
          </a:prstGeom>
          <a:noFill/>
          <a:ln>
            <a:noFill/>
          </a:ln>
        </p:spPr>
        <p:txBody>
          <a:bodyPr anchorCtr="0" anchor="b" bIns="219450" lIns="219450" spcFirstLastPara="1" rIns="219450" wrap="square" tIns="219450">
            <a:normAutofit/>
          </a:bodyPr>
          <a:lstStyle>
            <a:lvl1pPr lvl="0" algn="l">
              <a:lnSpc>
                <a:spcPct val="100000"/>
              </a:lnSpc>
              <a:spcBef>
                <a:spcPts val="0"/>
              </a:spcBef>
              <a:spcAft>
                <a:spcPts val="0"/>
              </a:spcAft>
              <a:buClr>
                <a:srgbClr val="000000"/>
              </a:buClr>
              <a:buSzPts val="9600"/>
              <a:buFont typeface="Calibri"/>
              <a:buNone/>
              <a:defRPr b="1" sz="9600"/>
            </a:lvl1pPr>
            <a:lvl2pPr lvl="1" algn="ctr">
              <a:lnSpc>
                <a:spcPct val="100000"/>
              </a:lnSpc>
              <a:spcBef>
                <a:spcPts val="0"/>
              </a:spcBef>
              <a:spcAft>
                <a:spcPts val="0"/>
              </a:spcAft>
              <a:buClr>
                <a:srgbClr val="000000"/>
              </a:buClr>
              <a:buSzPts val="1800"/>
              <a:buNone/>
              <a:defRPr/>
            </a:lvl2pPr>
            <a:lvl3pPr lvl="2" algn="ctr">
              <a:lnSpc>
                <a:spcPct val="100000"/>
              </a:lnSpc>
              <a:spcBef>
                <a:spcPts val="0"/>
              </a:spcBef>
              <a:spcAft>
                <a:spcPts val="0"/>
              </a:spcAft>
              <a:buClr>
                <a:srgbClr val="000000"/>
              </a:buClr>
              <a:buSzPts val="1800"/>
              <a:buNone/>
              <a:defRPr/>
            </a:lvl3pPr>
            <a:lvl4pPr lvl="3" algn="ctr">
              <a:lnSpc>
                <a:spcPct val="100000"/>
              </a:lnSpc>
              <a:spcBef>
                <a:spcPts val="0"/>
              </a:spcBef>
              <a:spcAft>
                <a:spcPts val="0"/>
              </a:spcAft>
              <a:buClr>
                <a:srgbClr val="000000"/>
              </a:buClr>
              <a:buSzPts val="1800"/>
              <a:buNone/>
              <a:defRPr/>
            </a:lvl4pPr>
            <a:lvl5pPr lvl="4" algn="ctr">
              <a:lnSpc>
                <a:spcPct val="100000"/>
              </a:lnSpc>
              <a:spcBef>
                <a:spcPts val="0"/>
              </a:spcBef>
              <a:spcAft>
                <a:spcPts val="0"/>
              </a:spcAft>
              <a:buClr>
                <a:srgbClr val="000000"/>
              </a:buClr>
              <a:buSzPts val="1800"/>
              <a:buNone/>
              <a:defRPr/>
            </a:lvl5pPr>
            <a:lvl6pPr lvl="5" algn="ctr">
              <a:lnSpc>
                <a:spcPct val="100000"/>
              </a:lnSpc>
              <a:spcBef>
                <a:spcPts val="0"/>
              </a:spcBef>
              <a:spcAft>
                <a:spcPts val="0"/>
              </a:spcAft>
              <a:buClr>
                <a:srgbClr val="000000"/>
              </a:buClr>
              <a:buSzPts val="1800"/>
              <a:buNone/>
              <a:defRPr/>
            </a:lvl6pPr>
            <a:lvl7pPr lvl="6" algn="ctr">
              <a:lnSpc>
                <a:spcPct val="100000"/>
              </a:lnSpc>
              <a:spcBef>
                <a:spcPts val="0"/>
              </a:spcBef>
              <a:spcAft>
                <a:spcPts val="0"/>
              </a:spcAft>
              <a:buClr>
                <a:srgbClr val="000000"/>
              </a:buClr>
              <a:buSzPts val="1800"/>
              <a:buNone/>
              <a:defRPr/>
            </a:lvl7pPr>
            <a:lvl8pPr lvl="7" algn="ctr">
              <a:lnSpc>
                <a:spcPct val="100000"/>
              </a:lnSpc>
              <a:spcBef>
                <a:spcPts val="0"/>
              </a:spcBef>
              <a:spcAft>
                <a:spcPts val="0"/>
              </a:spcAft>
              <a:buClr>
                <a:srgbClr val="000000"/>
              </a:buClr>
              <a:buSzPts val="1800"/>
              <a:buNone/>
              <a:defRPr/>
            </a:lvl8pPr>
            <a:lvl9pPr lvl="8" algn="ctr">
              <a:lnSpc>
                <a:spcPct val="100000"/>
              </a:lnSpc>
              <a:spcBef>
                <a:spcPts val="0"/>
              </a:spcBef>
              <a:spcAft>
                <a:spcPts val="0"/>
              </a:spcAft>
              <a:buClr>
                <a:srgbClr val="000000"/>
              </a:buClr>
              <a:buSzPts val="1800"/>
              <a:buNone/>
              <a:defRPr/>
            </a:lvl9pPr>
          </a:lstStyle>
          <a:p/>
        </p:txBody>
      </p:sp>
      <p:sp>
        <p:nvSpPr>
          <p:cNvPr id="42" name="Google Shape;42;p11"/>
          <p:cNvSpPr/>
          <p:nvPr>
            <p:ph idx="2" type="pic"/>
          </p:nvPr>
        </p:nvSpPr>
        <p:spPr>
          <a:xfrm>
            <a:off x="8602981" y="2941320"/>
            <a:ext cx="26334726" cy="19751040"/>
          </a:xfrm>
          <a:prstGeom prst="rect">
            <a:avLst/>
          </a:prstGeom>
          <a:noFill/>
          <a:ln>
            <a:noFill/>
          </a:ln>
        </p:spPr>
        <p:txBody>
          <a:bodyPr anchorCtr="0" anchor="t" bIns="45700" lIns="91425" spcFirstLastPara="1" rIns="91425" wrap="square" tIns="45700">
            <a:noAutofit/>
          </a:bodyPr>
          <a:lstStyle>
            <a:lvl1pPr lvl="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1pPr>
            <a:lvl2pPr lvl="1"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2pPr>
            <a:lvl3pPr lvl="2"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3pPr>
            <a:lvl4pPr lvl="3"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4pPr>
            <a:lvl5pPr lvl="4"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5pPr>
            <a:lvl6pPr lvl="5"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6pPr>
            <a:lvl7pPr lvl="6"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7pPr>
            <a:lvl8pPr lvl="7"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8pPr>
            <a:lvl9pPr lvl="8"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9pPr>
          </a:lstStyle>
          <a:p/>
        </p:txBody>
      </p:sp>
      <p:sp>
        <p:nvSpPr>
          <p:cNvPr id="43" name="Google Shape;43;p11"/>
          <p:cNvSpPr txBox="1"/>
          <p:nvPr>
            <p:ph idx="1" type="body"/>
          </p:nvPr>
        </p:nvSpPr>
        <p:spPr>
          <a:xfrm>
            <a:off x="8602981" y="25763220"/>
            <a:ext cx="26334726" cy="3863341"/>
          </a:xfrm>
          <a:prstGeom prst="rect">
            <a:avLst/>
          </a:prstGeom>
          <a:noFill/>
          <a:ln>
            <a:noFill/>
          </a:ln>
        </p:spPr>
        <p:txBody>
          <a:bodyPr anchorCtr="0" anchor="t" bIns="219450" lIns="219450" spcFirstLastPara="1" rIns="219450" wrap="square" tIns="219450">
            <a:normAutofit/>
          </a:bodyPr>
          <a:lstStyle>
            <a:lvl1pPr indent="-228600" lvl="0" marL="457200" algn="l">
              <a:lnSpc>
                <a:spcPct val="100000"/>
              </a:lnSpc>
              <a:spcBef>
                <a:spcPts val="1600"/>
              </a:spcBef>
              <a:spcAft>
                <a:spcPts val="0"/>
              </a:spcAft>
              <a:buClr>
                <a:srgbClr val="000000"/>
              </a:buClr>
              <a:buSzPts val="6700"/>
              <a:buFont typeface="Calibri"/>
              <a:buNone/>
              <a:defRPr sz="6700"/>
            </a:lvl1pPr>
            <a:lvl2pPr indent="-342900" lvl="1" marL="914400" algn="l">
              <a:lnSpc>
                <a:spcPct val="100000"/>
              </a:lnSpc>
              <a:spcBef>
                <a:spcPts val="3600"/>
              </a:spcBef>
              <a:spcAft>
                <a:spcPts val="0"/>
              </a:spcAft>
              <a:buClr>
                <a:srgbClr val="000000"/>
              </a:buClr>
              <a:buSzPts val="1800"/>
              <a:buChar char="–"/>
              <a:defRPr/>
            </a:lvl2pPr>
            <a:lvl3pPr indent="-342900" lvl="2" marL="1371600" algn="l">
              <a:lnSpc>
                <a:spcPct val="100000"/>
              </a:lnSpc>
              <a:spcBef>
                <a:spcPts val="3600"/>
              </a:spcBef>
              <a:spcAft>
                <a:spcPts val="0"/>
              </a:spcAft>
              <a:buClr>
                <a:srgbClr val="000000"/>
              </a:buClr>
              <a:buSzPts val="1800"/>
              <a:buChar char="•"/>
              <a:defRPr/>
            </a:lvl3pPr>
            <a:lvl4pPr indent="-342900" lvl="3" marL="1828800" algn="l">
              <a:lnSpc>
                <a:spcPct val="100000"/>
              </a:lnSpc>
              <a:spcBef>
                <a:spcPts val="3600"/>
              </a:spcBef>
              <a:spcAft>
                <a:spcPts val="0"/>
              </a:spcAft>
              <a:buClr>
                <a:srgbClr val="000000"/>
              </a:buClr>
              <a:buSzPts val="1800"/>
              <a:buChar char="–"/>
              <a:defRPr/>
            </a:lvl4pPr>
            <a:lvl5pPr indent="-342900" lvl="4" marL="2286000" algn="l">
              <a:lnSpc>
                <a:spcPct val="100000"/>
              </a:lnSpc>
              <a:spcBef>
                <a:spcPts val="3600"/>
              </a:spcBef>
              <a:spcAft>
                <a:spcPts val="0"/>
              </a:spcAft>
              <a:buClr>
                <a:srgbClr val="000000"/>
              </a:buClr>
              <a:buSzPts val="1800"/>
              <a:buChar char="»"/>
              <a:defRPr/>
            </a:lvl5pPr>
            <a:lvl6pPr indent="-342900" lvl="5" marL="2743200" algn="l">
              <a:lnSpc>
                <a:spcPct val="100000"/>
              </a:lnSpc>
              <a:spcBef>
                <a:spcPts val="3600"/>
              </a:spcBef>
              <a:spcAft>
                <a:spcPts val="0"/>
              </a:spcAft>
              <a:buClr>
                <a:srgbClr val="000000"/>
              </a:buClr>
              <a:buSzPts val="1800"/>
              <a:buChar char="•"/>
              <a:defRPr/>
            </a:lvl6pPr>
            <a:lvl7pPr indent="-342900" lvl="6" marL="3200400" algn="l">
              <a:lnSpc>
                <a:spcPct val="100000"/>
              </a:lnSpc>
              <a:spcBef>
                <a:spcPts val="3600"/>
              </a:spcBef>
              <a:spcAft>
                <a:spcPts val="0"/>
              </a:spcAft>
              <a:buClr>
                <a:srgbClr val="000000"/>
              </a:buClr>
              <a:buSzPts val="1800"/>
              <a:buChar char="•"/>
              <a:defRPr/>
            </a:lvl7pPr>
            <a:lvl8pPr indent="-342900" lvl="7" marL="3657600" algn="l">
              <a:lnSpc>
                <a:spcPct val="100000"/>
              </a:lnSpc>
              <a:spcBef>
                <a:spcPts val="3600"/>
              </a:spcBef>
              <a:spcAft>
                <a:spcPts val="0"/>
              </a:spcAft>
              <a:buClr>
                <a:srgbClr val="000000"/>
              </a:buClr>
              <a:buSzPts val="1800"/>
              <a:buChar char="•"/>
              <a:defRPr/>
            </a:lvl8pPr>
            <a:lvl9pPr indent="-342900" lvl="8" marL="4114800" algn="l">
              <a:lnSpc>
                <a:spcPct val="100000"/>
              </a:lnSpc>
              <a:spcBef>
                <a:spcPts val="3600"/>
              </a:spcBef>
              <a:spcAft>
                <a:spcPts val="0"/>
              </a:spcAft>
              <a:buClr>
                <a:srgbClr val="000000"/>
              </a:buClr>
              <a:buSzPts val="1800"/>
              <a:buChar char="•"/>
              <a:defRPr/>
            </a:lvl9pPr>
          </a:lstStyle>
          <a:p/>
        </p:txBody>
      </p:sp>
      <p:sp>
        <p:nvSpPr>
          <p:cNvPr id="44" name="Google Shape;44;p11"/>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algn="r">
              <a:lnSpc>
                <a:spcPct val="100000"/>
              </a:lnSpc>
              <a:spcBef>
                <a:spcPts val="0"/>
              </a:spcBef>
              <a:spcAft>
                <a:spcPts val="0"/>
              </a:spcAft>
              <a:buClr>
                <a:srgbClr val="888888"/>
              </a:buClr>
              <a:buSzPts val="5800"/>
              <a:buFont typeface="Calibri"/>
              <a:buNone/>
              <a:defRPr sz="5800">
                <a:solidFill>
                  <a:srgbClr val="888888"/>
                </a:solidFill>
              </a:defRPr>
            </a:lvl1pPr>
            <a:lvl2pPr indent="0" lvl="1" marL="0" algn="r">
              <a:lnSpc>
                <a:spcPct val="100000"/>
              </a:lnSpc>
              <a:spcBef>
                <a:spcPts val="0"/>
              </a:spcBef>
              <a:spcAft>
                <a:spcPts val="0"/>
              </a:spcAft>
              <a:buClr>
                <a:srgbClr val="888888"/>
              </a:buClr>
              <a:buSzPts val="5800"/>
              <a:buFont typeface="Calibri"/>
              <a:buNone/>
              <a:defRPr sz="5800">
                <a:solidFill>
                  <a:srgbClr val="888888"/>
                </a:solidFill>
              </a:defRPr>
            </a:lvl2pPr>
            <a:lvl3pPr indent="0" lvl="2" marL="0" algn="r">
              <a:lnSpc>
                <a:spcPct val="100000"/>
              </a:lnSpc>
              <a:spcBef>
                <a:spcPts val="0"/>
              </a:spcBef>
              <a:spcAft>
                <a:spcPts val="0"/>
              </a:spcAft>
              <a:buClr>
                <a:srgbClr val="888888"/>
              </a:buClr>
              <a:buSzPts val="5800"/>
              <a:buFont typeface="Calibri"/>
              <a:buNone/>
              <a:defRPr sz="5800">
                <a:solidFill>
                  <a:srgbClr val="888888"/>
                </a:solidFill>
              </a:defRPr>
            </a:lvl3pPr>
            <a:lvl4pPr indent="0" lvl="3" marL="0" algn="r">
              <a:lnSpc>
                <a:spcPct val="100000"/>
              </a:lnSpc>
              <a:spcBef>
                <a:spcPts val="0"/>
              </a:spcBef>
              <a:spcAft>
                <a:spcPts val="0"/>
              </a:spcAft>
              <a:buClr>
                <a:srgbClr val="888888"/>
              </a:buClr>
              <a:buSzPts val="5800"/>
              <a:buFont typeface="Calibri"/>
              <a:buNone/>
              <a:defRPr sz="5800">
                <a:solidFill>
                  <a:srgbClr val="888888"/>
                </a:solidFill>
              </a:defRPr>
            </a:lvl4pPr>
            <a:lvl5pPr indent="0" lvl="4" marL="0" algn="r">
              <a:lnSpc>
                <a:spcPct val="100000"/>
              </a:lnSpc>
              <a:spcBef>
                <a:spcPts val="0"/>
              </a:spcBef>
              <a:spcAft>
                <a:spcPts val="0"/>
              </a:spcAft>
              <a:buClr>
                <a:srgbClr val="888888"/>
              </a:buClr>
              <a:buSzPts val="5800"/>
              <a:buFont typeface="Calibri"/>
              <a:buNone/>
              <a:defRPr sz="5800">
                <a:solidFill>
                  <a:srgbClr val="888888"/>
                </a:solidFill>
              </a:defRPr>
            </a:lvl5pPr>
            <a:lvl6pPr indent="0" lvl="5" marL="0" algn="r">
              <a:lnSpc>
                <a:spcPct val="100000"/>
              </a:lnSpc>
              <a:spcBef>
                <a:spcPts val="0"/>
              </a:spcBef>
              <a:spcAft>
                <a:spcPts val="0"/>
              </a:spcAft>
              <a:buClr>
                <a:srgbClr val="888888"/>
              </a:buClr>
              <a:buSzPts val="5800"/>
              <a:buFont typeface="Calibri"/>
              <a:buNone/>
              <a:defRPr sz="5800">
                <a:solidFill>
                  <a:srgbClr val="888888"/>
                </a:solidFill>
              </a:defRPr>
            </a:lvl6pPr>
            <a:lvl7pPr indent="0" lvl="6" marL="0" algn="r">
              <a:lnSpc>
                <a:spcPct val="100000"/>
              </a:lnSpc>
              <a:spcBef>
                <a:spcPts val="0"/>
              </a:spcBef>
              <a:spcAft>
                <a:spcPts val="0"/>
              </a:spcAft>
              <a:buClr>
                <a:srgbClr val="888888"/>
              </a:buClr>
              <a:buSzPts val="5800"/>
              <a:buFont typeface="Calibri"/>
              <a:buNone/>
              <a:defRPr sz="5800">
                <a:solidFill>
                  <a:srgbClr val="888888"/>
                </a:solidFill>
              </a:defRPr>
            </a:lvl7pPr>
            <a:lvl8pPr indent="0" lvl="7" marL="0" algn="r">
              <a:lnSpc>
                <a:spcPct val="100000"/>
              </a:lnSpc>
              <a:spcBef>
                <a:spcPts val="0"/>
              </a:spcBef>
              <a:spcAft>
                <a:spcPts val="0"/>
              </a:spcAft>
              <a:buClr>
                <a:srgbClr val="888888"/>
              </a:buClr>
              <a:buSzPts val="5800"/>
              <a:buFont typeface="Calibri"/>
              <a:buNone/>
              <a:defRPr sz="5800">
                <a:solidFill>
                  <a:srgbClr val="888888"/>
                </a:solidFill>
              </a:defRPr>
            </a:lvl8pPr>
            <a:lvl9pPr indent="0" lvl="8" marL="0" algn="r">
              <a:lnSpc>
                <a:spcPct val="100000"/>
              </a:lnSpc>
              <a:spcBef>
                <a:spcPts val="0"/>
              </a:spcBef>
              <a:spcAft>
                <a:spcPts val="0"/>
              </a:spcAft>
              <a:buClr>
                <a:srgbClr val="888888"/>
              </a:buClr>
              <a:buSzPts val="5800"/>
              <a:buFont typeface="Calibri"/>
              <a:buNone/>
              <a:defRPr sz="5800">
                <a:solidFill>
                  <a:srgbClr val="888888"/>
                </a:solidFil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3.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11" Type="http://schemas.openxmlformats.org/officeDocument/2006/relationships/slideLayout" Target="../slideLayouts/slideLayout22.xml"/><Relationship Id="rId10" Type="http://schemas.openxmlformats.org/officeDocument/2006/relationships/slideLayout" Target="../slideLayouts/slideLayout21.xml"/><Relationship Id="rId12" Type="http://schemas.openxmlformats.org/officeDocument/2006/relationships/theme" Target="../theme/theme1.xml"/><Relationship Id="rId9" Type="http://schemas.openxmlformats.org/officeDocument/2006/relationships/slideLayout" Target="../slideLayouts/slideLayout20.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5" name="Shape 5"/>
        <p:cNvGrpSpPr/>
        <p:nvPr/>
      </p:nvGrpSpPr>
      <p:grpSpPr>
        <a:xfrm>
          <a:off x="0" y="0"/>
          <a:ext cx="0" cy="0"/>
          <a:chOff x="0" y="0"/>
          <a:chExt cx="0" cy="0"/>
        </a:xfrm>
      </p:grpSpPr>
      <p:sp>
        <p:nvSpPr>
          <p:cNvPr id="6" name="Google Shape;6;p2"/>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rmAutofit/>
          </a:bodyPr>
          <a:lstStyle>
            <a:lvl1pPr lvl="0"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1pPr>
            <a:lvl2pPr lvl="1"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2pPr>
            <a:lvl3pPr lvl="2"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3pPr>
            <a:lvl4pPr lvl="3"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4pPr>
            <a:lvl5pPr lvl="4"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5pPr>
            <a:lvl6pPr lvl="5"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6pPr>
            <a:lvl7pPr lvl="6"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7pPr>
            <a:lvl8pPr lvl="7"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8pPr>
            <a:lvl9pPr lvl="8"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9pPr>
          </a:lstStyle>
          <a:p/>
        </p:txBody>
      </p:sp>
      <p:sp>
        <p:nvSpPr>
          <p:cNvPr id="7" name="Google Shape;7;p2"/>
          <p:cNvSpPr txBox="1"/>
          <p:nvPr>
            <p:ph idx="1" type="body"/>
          </p:nvPr>
        </p:nvSpPr>
        <p:spPr>
          <a:xfrm>
            <a:off x="2194560" y="7680962"/>
            <a:ext cx="39502078" cy="21724623"/>
          </a:xfrm>
          <a:prstGeom prst="rect">
            <a:avLst/>
          </a:prstGeom>
          <a:noFill/>
          <a:ln>
            <a:noFill/>
          </a:ln>
        </p:spPr>
        <p:txBody>
          <a:bodyPr anchorCtr="0" anchor="t" bIns="219450" lIns="219450" spcFirstLastPara="1" rIns="219450" wrap="square" tIns="219450">
            <a:normAutofit/>
          </a:bodyPr>
          <a:lstStyle>
            <a:lvl1pPr indent="-1206500" lvl="0" marL="4572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1pPr>
            <a:lvl2pPr indent="-1206500" lvl="1" marL="9144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2pPr>
            <a:lvl3pPr indent="-1206500" lvl="2" marL="13716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3pPr>
            <a:lvl4pPr indent="-1206500" lvl="3" marL="18288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4pPr>
            <a:lvl5pPr indent="-1206500" lvl="4" marL="22860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5pPr>
            <a:lvl6pPr indent="-1206500" lvl="5" marL="27432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6pPr>
            <a:lvl7pPr indent="-1206500" lvl="6" marL="32004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7pPr>
            <a:lvl8pPr indent="-1206500" lvl="7" marL="36576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8pPr>
            <a:lvl9pPr indent="-1206500" lvl="8" marL="41148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9pPr>
          </a:lstStyle>
          <a:p/>
        </p:txBody>
      </p:sp>
      <p:sp>
        <p:nvSpPr>
          <p:cNvPr id="8" name="Google Shape;8;p2"/>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spAutoFit/>
          </a:bodyPr>
          <a:lstStyle>
            <a:lvl1pPr indent="0" lvl="0"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53" name="Shape 53"/>
        <p:cNvGrpSpPr/>
        <p:nvPr/>
      </p:nvGrpSpPr>
      <p:grpSpPr>
        <a:xfrm>
          <a:off x="0" y="0"/>
          <a:ext cx="0" cy="0"/>
          <a:chOff x="0" y="0"/>
          <a:chExt cx="0" cy="0"/>
        </a:xfrm>
      </p:grpSpPr>
      <p:sp>
        <p:nvSpPr>
          <p:cNvPr id="54" name="Google Shape;54;gad6e4f89c3_2_0"/>
          <p:cNvSpPr txBox="1"/>
          <p:nvPr>
            <p:ph type="title"/>
          </p:nvPr>
        </p:nvSpPr>
        <p:spPr>
          <a:xfrm>
            <a:off x="2194560" y="1318261"/>
            <a:ext cx="39502078" cy="5486402"/>
          </a:xfrm>
          <a:prstGeom prst="rect">
            <a:avLst/>
          </a:prstGeom>
          <a:noFill/>
          <a:ln>
            <a:noFill/>
          </a:ln>
        </p:spPr>
        <p:txBody>
          <a:bodyPr anchorCtr="0" anchor="ctr" bIns="219450" lIns="219450" spcFirstLastPara="1" rIns="219450" wrap="square" tIns="219450">
            <a:noAutofit/>
          </a:bodyPr>
          <a:lstStyle>
            <a:lvl1pPr lvl="0"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1pPr>
            <a:lvl2pPr lvl="1"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2pPr>
            <a:lvl3pPr lvl="2"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3pPr>
            <a:lvl4pPr lvl="3"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4pPr>
            <a:lvl5pPr lvl="4"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5pPr>
            <a:lvl6pPr lvl="5"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6pPr>
            <a:lvl7pPr lvl="6"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7pPr>
            <a:lvl8pPr lvl="7"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8pPr>
            <a:lvl9pPr lvl="8" marR="0" rtl="0" algn="ctr">
              <a:lnSpc>
                <a:spcPct val="100000"/>
              </a:lnSpc>
              <a:spcBef>
                <a:spcPts val="0"/>
              </a:spcBef>
              <a:spcAft>
                <a:spcPts val="0"/>
              </a:spcAft>
              <a:buClr>
                <a:srgbClr val="000000"/>
              </a:buClr>
              <a:buSzPts val="21100"/>
              <a:buFont typeface="Calibri"/>
              <a:buNone/>
              <a:defRPr b="0" i="0" sz="21100" u="none" cap="none" strike="noStrike">
                <a:solidFill>
                  <a:srgbClr val="000000"/>
                </a:solidFill>
                <a:latin typeface="Calibri"/>
                <a:ea typeface="Calibri"/>
                <a:cs typeface="Calibri"/>
                <a:sym typeface="Calibri"/>
              </a:defRPr>
            </a:lvl9pPr>
          </a:lstStyle>
          <a:p/>
        </p:txBody>
      </p:sp>
      <p:sp>
        <p:nvSpPr>
          <p:cNvPr id="55" name="Google Shape;55;gad6e4f89c3_2_0"/>
          <p:cNvSpPr txBox="1"/>
          <p:nvPr>
            <p:ph idx="1" type="body"/>
          </p:nvPr>
        </p:nvSpPr>
        <p:spPr>
          <a:xfrm>
            <a:off x="2194560" y="7680962"/>
            <a:ext cx="39502078" cy="21724623"/>
          </a:xfrm>
          <a:prstGeom prst="rect">
            <a:avLst/>
          </a:prstGeom>
          <a:noFill/>
          <a:ln>
            <a:noFill/>
          </a:ln>
        </p:spPr>
        <p:txBody>
          <a:bodyPr anchorCtr="0" anchor="t" bIns="219450" lIns="219450" spcFirstLastPara="1" rIns="219450" wrap="square" tIns="219450">
            <a:noAutofit/>
          </a:bodyPr>
          <a:lstStyle>
            <a:lvl1pPr indent="-1206500" lvl="0" marL="4572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1pPr>
            <a:lvl2pPr indent="-1206500" lvl="1" marL="9144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2pPr>
            <a:lvl3pPr indent="-1206500" lvl="2" marL="13716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3pPr>
            <a:lvl4pPr indent="-1206500" lvl="3" marL="18288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4pPr>
            <a:lvl5pPr indent="-1206500" lvl="4" marL="22860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5pPr>
            <a:lvl6pPr indent="-1206500" lvl="5" marL="27432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6pPr>
            <a:lvl7pPr indent="-1206500" lvl="6" marL="32004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7pPr>
            <a:lvl8pPr indent="-1206500" lvl="7" marL="36576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8pPr>
            <a:lvl9pPr indent="-1206500" lvl="8" marL="4114800" marR="0" rtl="0" algn="l">
              <a:lnSpc>
                <a:spcPct val="100000"/>
              </a:lnSpc>
              <a:spcBef>
                <a:spcPts val="3600"/>
              </a:spcBef>
              <a:spcAft>
                <a:spcPts val="0"/>
              </a:spcAft>
              <a:buClr>
                <a:srgbClr val="000000"/>
              </a:buClr>
              <a:buSzPts val="15400"/>
              <a:buFont typeface="Arial"/>
              <a:buChar char="•"/>
              <a:defRPr b="0" i="0" sz="15400" u="none" cap="none" strike="noStrike">
                <a:solidFill>
                  <a:srgbClr val="000000"/>
                </a:solidFill>
                <a:latin typeface="Calibri"/>
                <a:ea typeface="Calibri"/>
                <a:cs typeface="Calibri"/>
                <a:sym typeface="Calibri"/>
              </a:defRPr>
            </a:lvl9pPr>
          </a:lstStyle>
          <a:p/>
        </p:txBody>
      </p:sp>
      <p:sp>
        <p:nvSpPr>
          <p:cNvPr id="56" name="Google Shape;56;gad6e4f89c3_2_0"/>
          <p:cNvSpPr txBox="1"/>
          <p:nvPr>
            <p:ph idx="12" type="sldNum"/>
          </p:nvPr>
        </p:nvSpPr>
        <p:spPr>
          <a:xfrm>
            <a:off x="40472463" y="30741875"/>
            <a:ext cx="1224179" cy="1289813"/>
          </a:xfrm>
          <a:prstGeom prst="rect">
            <a:avLst/>
          </a:prstGeom>
          <a:noFill/>
          <a:ln>
            <a:noFill/>
          </a:ln>
        </p:spPr>
        <p:txBody>
          <a:bodyPr anchorCtr="0" anchor="ctr" bIns="219450" lIns="219450" spcFirstLastPara="1" rIns="219450" wrap="square" tIns="219450">
            <a:noAutofit/>
          </a:bodyPr>
          <a:lstStyle>
            <a:lvl1pPr indent="0" lvl="0"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1pPr>
            <a:lvl2pPr indent="0" lvl="1"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2pPr>
            <a:lvl3pPr indent="0" lvl="2"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3pPr>
            <a:lvl4pPr indent="0" lvl="3"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4pPr>
            <a:lvl5pPr indent="0" lvl="4"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5pPr>
            <a:lvl6pPr indent="0" lvl="5"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6pPr>
            <a:lvl7pPr indent="0" lvl="6"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7pPr>
            <a:lvl8pPr indent="0" lvl="7"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8pPr>
            <a:lvl9pPr indent="0" lvl="8" marL="0" marR="0" rtl="0" algn="r">
              <a:lnSpc>
                <a:spcPct val="100000"/>
              </a:lnSpc>
              <a:spcBef>
                <a:spcPts val="0"/>
              </a:spcBef>
              <a:spcAft>
                <a:spcPts val="0"/>
              </a:spcAft>
              <a:buClr>
                <a:srgbClr val="888888"/>
              </a:buClr>
              <a:buSzPts val="5800"/>
              <a:buFont typeface="Calibri"/>
              <a:buNone/>
              <a:defRPr b="0" i="0" sz="58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1.xml"/><Relationship Id="rId3" Type="http://schemas.openxmlformats.org/officeDocument/2006/relationships/image" Target="../media/image2.jpg"/><Relationship Id="rId4" Type="http://schemas.openxmlformats.org/officeDocument/2006/relationships/image" Target="../media/image1.jp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6AA84F"/>
        </a:solidFill>
      </p:bgPr>
    </p:bg>
    <p:spTree>
      <p:nvGrpSpPr>
        <p:cNvPr id="104" name="Shape 104"/>
        <p:cNvGrpSpPr/>
        <p:nvPr/>
      </p:nvGrpSpPr>
      <p:grpSpPr>
        <a:xfrm>
          <a:off x="0" y="0"/>
          <a:ext cx="0" cy="0"/>
          <a:chOff x="0" y="0"/>
          <a:chExt cx="0" cy="0"/>
        </a:xfrm>
      </p:grpSpPr>
      <p:sp>
        <p:nvSpPr>
          <p:cNvPr id="105" name="Google Shape;105;gad6e4f89c3_2_48"/>
          <p:cNvSpPr/>
          <p:nvPr/>
        </p:nvSpPr>
        <p:spPr>
          <a:xfrm>
            <a:off x="-1" y="44452"/>
            <a:ext cx="43891199" cy="4628960"/>
          </a:xfrm>
          <a:prstGeom prst="rect">
            <a:avLst/>
          </a:prstGeom>
          <a:solidFill>
            <a:schemeClr val="lt1"/>
          </a:solidFill>
          <a:ln cap="flat" cmpd="sng" w="25400">
            <a:solidFill>
              <a:schemeClr val="dk1"/>
            </a:solidFill>
            <a:prstDash val="solid"/>
            <a:round/>
            <a:headEnd len="sm" w="sm" type="none"/>
            <a:tailEnd len="sm" w="sm" type="none"/>
          </a:ln>
        </p:spPr>
        <p:txBody>
          <a:bodyPr anchorCtr="0" anchor="t" bIns="219450" lIns="219450" spcFirstLastPara="1" rIns="219450" wrap="square" tIns="219450">
            <a:noAutofit/>
          </a:bodyPr>
          <a:lstStyle/>
          <a:p>
            <a:pPr indent="0" lvl="0" marL="0" marR="0" rtl="0" algn="ctr">
              <a:lnSpc>
                <a:spcPct val="100000"/>
              </a:lnSpc>
              <a:spcBef>
                <a:spcPts val="0"/>
              </a:spcBef>
              <a:spcAft>
                <a:spcPts val="0"/>
              </a:spcAft>
              <a:buClr>
                <a:schemeClr val="dk1"/>
              </a:buClr>
              <a:buSzPts val="9600"/>
              <a:buFont typeface="Tahoma"/>
              <a:buNone/>
            </a:pPr>
            <a:r>
              <a:rPr b="0" i="0" lang="en-US" sz="9600" u="none" cap="none" strike="noStrike">
                <a:solidFill>
                  <a:schemeClr val="dk1"/>
                </a:solidFill>
                <a:latin typeface="Tahoma"/>
                <a:ea typeface="Tahoma"/>
                <a:cs typeface="Tahoma"/>
                <a:sym typeface="Tahoma"/>
              </a:rPr>
              <a:t>The Impact of Phytoestrogens on Hyperthyroidism</a:t>
            </a:r>
            <a:endParaRPr b="0" i="0" sz="1400" u="none" cap="none" strike="noStrike">
              <a:solidFill>
                <a:srgbClr val="000000"/>
              </a:solidFill>
              <a:latin typeface="Arial"/>
              <a:ea typeface="Arial"/>
              <a:cs typeface="Arial"/>
              <a:sym typeface="Arial"/>
            </a:endParaRPr>
          </a:p>
          <a:p>
            <a:pPr indent="0" lvl="0" marL="0" marR="0" rtl="0" algn="ctr">
              <a:lnSpc>
                <a:spcPct val="100000"/>
              </a:lnSpc>
              <a:spcBef>
                <a:spcPts val="0"/>
              </a:spcBef>
              <a:spcAft>
                <a:spcPts val="0"/>
              </a:spcAft>
              <a:buClr>
                <a:schemeClr val="dk1"/>
              </a:buClr>
              <a:buSzPts val="7200"/>
              <a:buFont typeface="Tahoma"/>
              <a:buNone/>
            </a:pPr>
            <a:r>
              <a:rPr b="0" i="0" lang="en-US" sz="7200" u="none" cap="none" strike="noStrike">
                <a:solidFill>
                  <a:schemeClr val="dk1"/>
                </a:solidFill>
                <a:latin typeface="Tahoma"/>
                <a:ea typeface="Tahoma"/>
                <a:cs typeface="Tahoma"/>
                <a:sym typeface="Tahoma"/>
              </a:rPr>
              <a:t>Jake Smith, Kelly Wheelock, Brian Blackburn PhD, Humboldt State University</a:t>
            </a:r>
            <a:endParaRPr b="0" i="0" sz="1400" u="none" cap="none" strike="noStrike">
              <a:solidFill>
                <a:srgbClr val="000000"/>
              </a:solidFill>
              <a:latin typeface="Arial"/>
              <a:ea typeface="Arial"/>
              <a:cs typeface="Arial"/>
              <a:sym typeface="Arial"/>
            </a:endParaRPr>
          </a:p>
          <a:p>
            <a:pPr indent="0" lvl="0" marL="0" marR="0" rtl="0" algn="ctr">
              <a:lnSpc>
                <a:spcPct val="100000"/>
              </a:lnSpc>
              <a:spcBef>
                <a:spcPts val="0"/>
              </a:spcBef>
              <a:spcAft>
                <a:spcPts val="0"/>
              </a:spcAft>
              <a:buClr>
                <a:schemeClr val="dk1"/>
              </a:buClr>
              <a:buSzPts val="8600"/>
              <a:buFont typeface="Tahoma"/>
              <a:buNone/>
            </a:pPr>
            <a:r>
              <a:t/>
            </a:r>
            <a:endParaRPr b="0" i="0" sz="8600" u="none" cap="none" strike="noStrike">
              <a:solidFill>
                <a:schemeClr val="dk1"/>
              </a:solidFill>
              <a:latin typeface="Calibri"/>
              <a:ea typeface="Calibri"/>
              <a:cs typeface="Calibri"/>
              <a:sym typeface="Calibri"/>
            </a:endParaRPr>
          </a:p>
        </p:txBody>
      </p:sp>
      <p:sp>
        <p:nvSpPr>
          <p:cNvPr id="106" name="Google Shape;106;gad6e4f89c3_2_48"/>
          <p:cNvSpPr/>
          <p:nvPr/>
        </p:nvSpPr>
        <p:spPr>
          <a:xfrm>
            <a:off x="1361340" y="5006639"/>
            <a:ext cx="13533121" cy="26010243"/>
          </a:xfrm>
          <a:prstGeom prst="rect">
            <a:avLst/>
          </a:prstGeom>
          <a:noFill/>
          <a:ln cap="flat" cmpd="sng" w="9525">
            <a:solidFill>
              <a:srgbClr val="000000"/>
            </a:solidFill>
            <a:prstDash val="solid"/>
            <a:round/>
            <a:headEnd len="sm" w="sm" type="none"/>
            <a:tailEnd len="sm" w="sm" type="none"/>
          </a:ln>
        </p:spPr>
        <p:txBody>
          <a:bodyPr anchorCtr="0" anchor="ctr" bIns="45700" lIns="45700" spcFirstLastPara="1" rIns="45700" wrap="square" tIns="45700">
            <a:noAutofit/>
          </a:bodyPr>
          <a:lstStyle/>
          <a:p>
            <a:pPr indent="0" lvl="0" marL="0" marR="0" rtl="0" algn="ctr">
              <a:lnSpc>
                <a:spcPct val="100000"/>
              </a:lnSpc>
              <a:spcBef>
                <a:spcPts val="0"/>
              </a:spcBef>
              <a:spcAft>
                <a:spcPts val="0"/>
              </a:spcAft>
              <a:buClr>
                <a:srgbClr val="000000"/>
              </a:buClr>
              <a:buSzPts val="8600"/>
              <a:buFont typeface="Calibri"/>
              <a:buNone/>
            </a:pPr>
            <a:r>
              <a:t/>
            </a:r>
            <a:endParaRPr b="0" i="0" sz="8600" u="none" cap="none" strike="noStrike">
              <a:solidFill>
                <a:srgbClr val="000000"/>
              </a:solidFill>
              <a:latin typeface="Calibri"/>
              <a:ea typeface="Calibri"/>
              <a:cs typeface="Calibri"/>
              <a:sym typeface="Calibri"/>
            </a:endParaRPr>
          </a:p>
        </p:txBody>
      </p:sp>
      <p:sp>
        <p:nvSpPr>
          <p:cNvPr id="107" name="Google Shape;107;gad6e4f89c3_2_48"/>
          <p:cNvSpPr/>
          <p:nvPr/>
        </p:nvSpPr>
        <p:spPr>
          <a:xfrm>
            <a:off x="29555350" y="5352975"/>
            <a:ext cx="13533000" cy="26010300"/>
          </a:xfrm>
          <a:prstGeom prst="rect">
            <a:avLst/>
          </a:prstGeom>
          <a:solidFill>
            <a:srgbClr val="FFFFFF"/>
          </a:solidFill>
          <a:ln cap="flat" cmpd="sng" w="9525">
            <a:solidFill>
              <a:srgbClr val="000000"/>
            </a:solidFill>
            <a:prstDash val="solid"/>
            <a:round/>
            <a:headEnd len="sm" w="sm" type="none"/>
            <a:tailEnd len="sm" w="sm" type="none"/>
          </a:ln>
        </p:spPr>
        <p:txBody>
          <a:bodyPr anchorCtr="0" anchor="ctr" bIns="45700" lIns="45700" spcFirstLastPara="1" rIns="45700" wrap="square" tIns="45700">
            <a:noAutofit/>
          </a:bodyPr>
          <a:lstStyle/>
          <a:p>
            <a:pPr indent="0" lvl="0" marL="0" marR="0" rtl="0" algn="l">
              <a:lnSpc>
                <a:spcPct val="100000"/>
              </a:lnSpc>
              <a:spcBef>
                <a:spcPts val="0"/>
              </a:spcBef>
              <a:spcAft>
                <a:spcPts val="0"/>
              </a:spcAft>
              <a:buClr>
                <a:srgbClr val="000000"/>
              </a:buClr>
              <a:buSzPts val="8600"/>
              <a:buFont typeface="Calibri"/>
              <a:buNone/>
            </a:pPr>
            <a:br>
              <a:rPr b="0" i="0" lang="en-US" sz="8600" u="none" cap="none" strike="noStrike">
                <a:solidFill>
                  <a:srgbClr val="000000"/>
                </a:solidFill>
                <a:latin typeface="Calibri"/>
                <a:ea typeface="Calibri"/>
                <a:cs typeface="Calibri"/>
                <a:sym typeface="Calibri"/>
              </a:rPr>
            </a:br>
            <a:br>
              <a:rPr b="0" i="0" lang="en-US" sz="1800" u="none" cap="none" strike="noStrike">
                <a:solidFill>
                  <a:srgbClr val="222222"/>
                </a:solidFill>
                <a:latin typeface="Arial"/>
                <a:ea typeface="Arial"/>
                <a:cs typeface="Arial"/>
                <a:sym typeface="Arial"/>
              </a:rPr>
            </a:br>
            <a:endParaRPr b="0" i="0" sz="1800" u="none" cap="none" strike="noStrike">
              <a:solidFill>
                <a:srgbClr val="222222"/>
              </a:solidFill>
              <a:latin typeface="Arial"/>
              <a:ea typeface="Arial"/>
              <a:cs typeface="Arial"/>
              <a:sym typeface="Arial"/>
            </a:endParaRPr>
          </a:p>
        </p:txBody>
      </p:sp>
      <p:sp>
        <p:nvSpPr>
          <p:cNvPr id="108" name="Google Shape;108;gad6e4f89c3_2_48"/>
          <p:cNvSpPr/>
          <p:nvPr/>
        </p:nvSpPr>
        <p:spPr>
          <a:xfrm>
            <a:off x="15610741" y="18011761"/>
            <a:ext cx="12954000" cy="12975381"/>
          </a:xfrm>
          <a:prstGeom prst="rect">
            <a:avLst/>
          </a:prstGeom>
          <a:solidFill>
            <a:srgbClr val="FFFFFF"/>
          </a:solidFill>
          <a:ln cap="flat" cmpd="sng" w="9525">
            <a:solidFill>
              <a:schemeClr val="dk1"/>
            </a:solidFill>
            <a:prstDash val="solid"/>
            <a:round/>
            <a:headEnd len="sm" w="sm" type="none"/>
            <a:tailEnd len="sm" w="sm" type="none"/>
          </a:ln>
        </p:spPr>
        <p:txBody>
          <a:bodyPr anchorCtr="0" anchor="t" bIns="45700" lIns="45700" spcFirstLastPara="1" rIns="45700" wrap="square" tIns="45700">
            <a:noAutofit/>
          </a:bodyPr>
          <a:lstStyle/>
          <a:p>
            <a:pPr indent="0" lvl="0" marL="0" marR="0" rtl="0" algn="l">
              <a:lnSpc>
                <a:spcPct val="100000"/>
              </a:lnSpc>
              <a:spcBef>
                <a:spcPts val="0"/>
              </a:spcBef>
              <a:spcAft>
                <a:spcPts val="0"/>
              </a:spcAft>
              <a:buClr>
                <a:srgbClr val="000000"/>
              </a:buClr>
              <a:buSzPts val="8600"/>
              <a:buFont typeface="Arial"/>
              <a:buNone/>
            </a:pPr>
            <a:r>
              <a:t/>
            </a:r>
            <a:endParaRPr b="0" i="0" sz="8600" u="none" cap="none" strike="noStrike">
              <a:solidFill>
                <a:srgbClr val="000000"/>
              </a:solidFill>
              <a:latin typeface="Calibri"/>
              <a:ea typeface="Calibri"/>
              <a:cs typeface="Calibri"/>
              <a:sym typeface="Calibri"/>
            </a:endParaRPr>
          </a:p>
        </p:txBody>
      </p:sp>
      <p:sp>
        <p:nvSpPr>
          <p:cNvPr id="109" name="Google Shape;109;gad6e4f89c3_2_48"/>
          <p:cNvSpPr txBox="1"/>
          <p:nvPr/>
        </p:nvSpPr>
        <p:spPr>
          <a:xfrm>
            <a:off x="1361340" y="5006639"/>
            <a:ext cx="13533000" cy="17850999"/>
          </a:xfrm>
          <a:prstGeom prst="rect">
            <a:avLst/>
          </a:prstGeom>
          <a:solidFill>
            <a:schemeClr val="lt1"/>
          </a:solidFill>
          <a:ln>
            <a:noFill/>
          </a:ln>
        </p:spPr>
        <p:txBody>
          <a:bodyPr anchorCtr="0" anchor="t" bIns="45700" lIns="45700" spcFirstLastPara="1" rIns="45700" wrap="square" tIns="45700">
            <a:noAutofit/>
          </a:bodyPr>
          <a:lstStyle/>
          <a:p>
            <a:pPr indent="0" lvl="0" marL="0" marR="0" rtl="0" algn="l">
              <a:lnSpc>
                <a:spcPct val="100000"/>
              </a:lnSpc>
              <a:spcBef>
                <a:spcPts val="0"/>
              </a:spcBef>
              <a:spcAft>
                <a:spcPts val="0"/>
              </a:spcAft>
              <a:buClr>
                <a:srgbClr val="000000"/>
              </a:buClr>
              <a:buSzPts val="8600"/>
              <a:buFont typeface="Calibri"/>
              <a:buNone/>
            </a:pPr>
            <a:r>
              <a:rPr b="1" i="0" lang="en-US" sz="8600" u="none" cap="none" strike="noStrike">
                <a:solidFill>
                  <a:srgbClr val="000000"/>
                </a:solidFill>
                <a:latin typeface="Calibri"/>
                <a:ea typeface="Calibri"/>
                <a:cs typeface="Calibri"/>
                <a:sym typeface="Calibri"/>
              </a:rPr>
              <a:t>Abstract</a:t>
            </a:r>
            <a:endParaRPr b="1" i="0" sz="86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Clr>
                <a:srgbClr val="000000"/>
              </a:buClr>
              <a:buSzPts val="8600"/>
              <a:buFont typeface="Calibri"/>
              <a:buNone/>
            </a:pPr>
            <a:r>
              <a:rPr b="1" i="0" lang="en-US" sz="2800" u="none" cap="none" strike="noStrike">
                <a:solidFill>
                  <a:srgbClr val="000000"/>
                </a:solidFill>
                <a:latin typeface="Calibri"/>
                <a:ea typeface="Calibri"/>
                <a:cs typeface="Calibri"/>
                <a:sym typeface="Calibri"/>
              </a:rPr>
              <a:t>Background. </a:t>
            </a:r>
            <a:r>
              <a:rPr b="0" i="0" lang="en-US" sz="2800" u="none" cap="none" strike="noStrike">
                <a:solidFill>
                  <a:srgbClr val="000000"/>
                </a:solidFill>
                <a:latin typeface="Calibri"/>
                <a:ea typeface="Calibri"/>
                <a:cs typeface="Calibri"/>
                <a:sym typeface="Calibri"/>
              </a:rPr>
              <a:t>Consumption of phytoestrogen</a:t>
            </a:r>
            <a:r>
              <a:rPr lang="en-US" sz="2800">
                <a:latin typeface="Calibri"/>
                <a:ea typeface="Calibri"/>
                <a:cs typeface="Calibri"/>
                <a:sym typeface="Calibri"/>
              </a:rPr>
              <a:t>s, a naturally-occuring plant compound found in many soy </a:t>
            </a:r>
            <a:r>
              <a:rPr lang="en-US" sz="2800">
                <a:latin typeface="Calibri"/>
                <a:ea typeface="Calibri"/>
                <a:cs typeface="Calibri"/>
                <a:sym typeface="Calibri"/>
              </a:rPr>
              <a:t>products</a:t>
            </a:r>
            <a:r>
              <a:rPr lang="en-US" sz="2800">
                <a:latin typeface="Calibri"/>
                <a:ea typeface="Calibri"/>
                <a:cs typeface="Calibri"/>
                <a:sym typeface="Calibri"/>
              </a:rPr>
              <a:t>,</a:t>
            </a:r>
            <a:r>
              <a:rPr b="0" i="0" lang="en-US" sz="2800" u="none" cap="none" strike="noStrike">
                <a:solidFill>
                  <a:srgbClr val="000000"/>
                </a:solidFill>
                <a:latin typeface="Calibri"/>
                <a:ea typeface="Calibri"/>
                <a:cs typeface="Calibri"/>
                <a:sym typeface="Calibri"/>
              </a:rPr>
              <a:t> has been demonstrated to have an impact on thyroid health and function.</a:t>
            </a:r>
            <a:r>
              <a:rPr lang="en-US" sz="2800">
                <a:latin typeface="Calibri"/>
                <a:ea typeface="Calibri"/>
                <a:cs typeface="Calibri"/>
                <a:sym typeface="Calibri"/>
              </a:rPr>
              <a:t> It is similar to mammalian </a:t>
            </a:r>
            <a:r>
              <a:rPr b="0" i="0" lang="en-US" sz="2800" u="none" cap="none" strike="noStrike">
                <a:solidFill>
                  <a:srgbClr val="000000"/>
                </a:solidFill>
                <a:latin typeface="Calibri"/>
                <a:ea typeface="Calibri"/>
                <a:cs typeface="Calibri"/>
                <a:sym typeface="Calibri"/>
              </a:rPr>
              <a:t> Our research aimed to investigate potential impacts of acute phytoestrogen consumption on subjects who experience hyperthyroidism. </a:t>
            </a:r>
            <a:r>
              <a:rPr b="1" i="0" lang="en-US" sz="2800" u="none" cap="none" strike="noStrike">
                <a:solidFill>
                  <a:srgbClr val="000000"/>
                </a:solidFill>
                <a:latin typeface="Calibri"/>
                <a:ea typeface="Calibri"/>
                <a:cs typeface="Calibri"/>
                <a:sym typeface="Calibri"/>
              </a:rPr>
              <a:t>Methods. </a:t>
            </a:r>
            <a:r>
              <a:rPr b="0" i="0" lang="en-US" sz="2800" u="none" cap="none" strike="noStrike">
                <a:solidFill>
                  <a:srgbClr val="000000"/>
                </a:solidFill>
                <a:latin typeface="Calibri"/>
                <a:ea typeface="Calibri"/>
                <a:cs typeface="Calibri"/>
                <a:sym typeface="Calibri"/>
              </a:rPr>
              <a:t>60 subjects were split into two groups and instructed to avoid phytoestrogen containing foods while consuming either a phytoestrogen supplement representative of a typical vegetarian diet (16mg/day) or a placebo supplement. A urinalysis was performed to measure levels of thyroid stimulating hormone (TSH) both before and after 8 weeks of consuming either the supplement or placebo. </a:t>
            </a:r>
            <a:r>
              <a:rPr b="1" i="0" lang="en-US" sz="2800" u="none" cap="none" strike="noStrike">
                <a:solidFill>
                  <a:srgbClr val="000000"/>
                </a:solidFill>
                <a:latin typeface="Calibri"/>
                <a:ea typeface="Calibri"/>
                <a:cs typeface="Calibri"/>
                <a:sym typeface="Calibri"/>
              </a:rPr>
              <a:t>Results. </a:t>
            </a:r>
            <a:r>
              <a:rPr b="0" i="0" lang="en-US" sz="2800" u="none" cap="none" strike="noStrike">
                <a:solidFill>
                  <a:srgbClr val="000000"/>
                </a:solidFill>
                <a:latin typeface="Calibri"/>
                <a:ea typeface="Calibri"/>
                <a:cs typeface="Calibri"/>
                <a:sym typeface="Calibri"/>
              </a:rPr>
              <a:t>A positive significant relationship (p&lt;.001) was found between phytoestrogen consumption and levels of TSH. This indicates that consumption of phytoestrogens may be beneficial in the health of patients who experience hyperthyroidism. </a:t>
            </a:r>
            <a:endParaRPr b="0"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Clr>
                <a:srgbClr val="000000"/>
              </a:buClr>
              <a:buSzPts val="8600"/>
              <a:buFont typeface="Calibri"/>
              <a:buNone/>
            </a:pPr>
            <a:r>
              <a:t/>
            </a:r>
            <a:endParaRPr b="0"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Clr>
                <a:srgbClr val="000000"/>
              </a:buClr>
              <a:buSzPts val="8600"/>
              <a:buFont typeface="Calibri"/>
              <a:buNone/>
            </a:pPr>
            <a:r>
              <a:rPr b="1" i="0" lang="en-US" sz="8600" u="none" cap="none" strike="noStrike">
                <a:solidFill>
                  <a:srgbClr val="000000"/>
                </a:solidFill>
                <a:latin typeface="Calibri"/>
                <a:ea typeface="Calibri"/>
                <a:cs typeface="Calibri"/>
                <a:sym typeface="Calibri"/>
              </a:rPr>
              <a:t>Introduction</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2800"/>
              <a:buFont typeface="Calibri"/>
              <a:buNone/>
            </a:pPr>
            <a:r>
              <a:rPr b="1" i="0" lang="en-US" sz="2800" u="none" cap="none" strike="noStrike">
                <a:solidFill>
                  <a:srgbClr val="000000"/>
                </a:solidFill>
                <a:latin typeface="Calibri"/>
                <a:ea typeface="Calibri"/>
                <a:cs typeface="Calibri"/>
                <a:sym typeface="Calibri"/>
              </a:rPr>
              <a:t>Background </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2800"/>
              <a:buFont typeface="Calibri"/>
              <a:buNone/>
            </a:pPr>
            <a:r>
              <a:rPr b="0" i="0" lang="en-US" sz="2800" u="none" cap="none" strike="noStrike">
                <a:solidFill>
                  <a:srgbClr val="000000"/>
                </a:solidFill>
                <a:latin typeface="Calibri"/>
                <a:ea typeface="Calibri"/>
                <a:cs typeface="Calibri"/>
                <a:sym typeface="Calibri"/>
              </a:rPr>
              <a:t>Phytoestrogens are chemical compounds found in a variety of plant-based foods (namely soy, flax seed, and other vegetables) (Landete, et. al, 2016). These compounds are structurally similar to estrogen hormones found naturally in the human body and work primarily by interacting with estrogen receptors ER-⍺ and ER-β  (Reitjens, Louisse, &amp; Beekmann, 2017). Research has found a variety of links between consumption of phytoestrogens, and thyroid gland function.  Specifically, consumption of phytoestrogens has been linked to acute increases of thyrotropin in adult males (Hampl, Ostatnikova, Lapcík, &amp; Matucha, 2008). This interaction may be significant in disease states because phytoestrogen consumption has been linked with development of overt hypothyroidism, lower blood pressure, reduction in insulin resistance and decrease in development of thyroid cancer (Sathyapalan, et al, 2011; Horn-Ross, Hoggatt, &amp; Lee, 2002).  </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2800"/>
              <a:buFont typeface="Calibri"/>
              <a:buNone/>
            </a:pPr>
            <a:r>
              <a:rPr b="1" i="0" lang="en-US" sz="2800" u="none" cap="none" strike="noStrike">
                <a:solidFill>
                  <a:srgbClr val="000000"/>
                </a:solidFill>
                <a:latin typeface="Calibri"/>
                <a:ea typeface="Calibri"/>
                <a:cs typeface="Calibri"/>
                <a:sym typeface="Calibri"/>
              </a:rPr>
              <a:t>Purpose</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2800"/>
              <a:buFont typeface="Calibri"/>
              <a:buNone/>
            </a:pPr>
            <a:r>
              <a:rPr b="0" i="0" lang="en-US" sz="2800" u="none" cap="none" strike="noStrike">
                <a:solidFill>
                  <a:srgbClr val="000000"/>
                </a:solidFill>
                <a:latin typeface="Calibri"/>
                <a:ea typeface="Calibri"/>
                <a:cs typeface="Calibri"/>
                <a:sym typeface="Calibri"/>
              </a:rPr>
              <a:t>Previous studies have indicated phytoestrogens increase serum TSH levels and hyperthyroidism results in lowered levels of TSH from the pituitary gland (Filipovic &amp; Šošić-Jurjević, 2012; American Thyroid Association, 2020). Currently, the direct link between consumption of phytoestrogens and treatment of hyperthyroidism has not been studied directly. The current research aims to see if acute consumption of phytoestrogens is linked to overt hyperthyroidism in subjects who experience hyperthyroidism regularly. It is hypothesized that consuming phytoestrogens will decrease the severity of overt hyperthyroidism in these patients. </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8600"/>
              <a:buFont typeface="Calibri"/>
              <a:buNone/>
            </a:pPr>
            <a:r>
              <a:t/>
            </a:r>
            <a:endParaRPr b="1" i="0" sz="8600" u="none" cap="none" strike="noStrike">
              <a:solidFill>
                <a:srgbClr val="000000"/>
              </a:solidFill>
              <a:latin typeface="Calibri"/>
              <a:ea typeface="Calibri"/>
              <a:cs typeface="Calibri"/>
              <a:sym typeface="Calibri"/>
            </a:endParaRPr>
          </a:p>
        </p:txBody>
      </p:sp>
      <p:sp>
        <p:nvSpPr>
          <p:cNvPr id="110" name="Google Shape;110;gad6e4f89c3_2_48"/>
          <p:cNvSpPr txBox="1"/>
          <p:nvPr/>
        </p:nvSpPr>
        <p:spPr>
          <a:xfrm>
            <a:off x="1361390" y="23190905"/>
            <a:ext cx="13533000" cy="7263600"/>
          </a:xfrm>
          <a:prstGeom prst="rect">
            <a:avLst/>
          </a:prstGeom>
          <a:solidFill>
            <a:schemeClr val="lt1"/>
          </a:solidFill>
          <a:ln>
            <a:noFill/>
          </a:ln>
        </p:spPr>
        <p:txBody>
          <a:bodyPr anchorCtr="0" anchor="t" bIns="45700" lIns="45700" spcFirstLastPara="1" rIns="45700" wrap="square" tIns="45700">
            <a:noAutofit/>
          </a:bodyPr>
          <a:lstStyle/>
          <a:p>
            <a:pPr indent="0" lvl="0" marL="0" marR="0" rtl="0" algn="l">
              <a:lnSpc>
                <a:spcPct val="100000"/>
              </a:lnSpc>
              <a:spcBef>
                <a:spcPts val="0"/>
              </a:spcBef>
              <a:spcAft>
                <a:spcPts val="0"/>
              </a:spcAft>
              <a:buClr>
                <a:srgbClr val="000000"/>
              </a:buClr>
              <a:buSzPts val="8600"/>
              <a:buFont typeface="Calibri"/>
              <a:buNone/>
            </a:pPr>
            <a:r>
              <a:rPr b="1" i="0" lang="en-US" sz="8600" u="none" cap="none" strike="noStrike">
                <a:solidFill>
                  <a:srgbClr val="000000"/>
                </a:solidFill>
                <a:latin typeface="Calibri"/>
                <a:ea typeface="Calibri"/>
                <a:cs typeface="Calibri"/>
                <a:sym typeface="Calibri"/>
              </a:rPr>
              <a:t>Methods</a:t>
            </a:r>
            <a:endParaRPr b="1" i="0" sz="1400" u="none" cap="none" strike="noStrike">
              <a:solidFill>
                <a:srgbClr val="000000"/>
              </a:solidFill>
              <a:latin typeface="Arial"/>
              <a:ea typeface="Arial"/>
              <a:cs typeface="Arial"/>
              <a:sym typeface="Arial"/>
            </a:endParaRPr>
          </a:p>
          <a:p>
            <a:pPr indent="-457200" lvl="0" marL="457200" marR="0" rtl="0" algn="l">
              <a:lnSpc>
                <a:spcPct val="150000"/>
              </a:lnSpc>
              <a:spcBef>
                <a:spcPts val="0"/>
              </a:spcBef>
              <a:spcAft>
                <a:spcPts val="0"/>
              </a:spcAft>
              <a:buClr>
                <a:srgbClr val="000000"/>
              </a:buClr>
              <a:buSzPts val="2800"/>
              <a:buFont typeface="Arial"/>
              <a:buChar char="•"/>
            </a:pPr>
            <a:r>
              <a:rPr b="0" i="0" lang="en-US" sz="2800" u="none" cap="none" strike="noStrike">
                <a:solidFill>
                  <a:srgbClr val="000000"/>
                </a:solidFill>
                <a:latin typeface="Calibri"/>
                <a:ea typeface="Calibri"/>
                <a:cs typeface="Calibri"/>
                <a:sym typeface="Calibri"/>
              </a:rPr>
              <a:t>n=60 patients (mean age 30 =/- 10.6 yrs)  experiencing chronic hyperthyroidism.</a:t>
            </a:r>
            <a:endParaRPr b="0" i="0" sz="1400" u="none" cap="none" strike="noStrike">
              <a:solidFill>
                <a:srgbClr val="000000"/>
              </a:solidFill>
              <a:latin typeface="Arial"/>
              <a:ea typeface="Arial"/>
              <a:cs typeface="Arial"/>
              <a:sym typeface="Arial"/>
            </a:endParaRPr>
          </a:p>
          <a:p>
            <a:pPr indent="-457200" lvl="0" marL="457200" marR="0" rtl="0" algn="l">
              <a:lnSpc>
                <a:spcPct val="150000"/>
              </a:lnSpc>
              <a:spcBef>
                <a:spcPts val="0"/>
              </a:spcBef>
              <a:spcAft>
                <a:spcPts val="0"/>
              </a:spcAft>
              <a:buClr>
                <a:srgbClr val="000000"/>
              </a:buClr>
              <a:buSzPts val="2800"/>
              <a:buFont typeface="Arial"/>
              <a:buChar char="•"/>
            </a:pPr>
            <a:r>
              <a:rPr b="0" i="0" lang="en-US" sz="2800" u="none" cap="none" strike="noStrike">
                <a:solidFill>
                  <a:srgbClr val="000000"/>
                </a:solidFill>
                <a:latin typeface="Calibri"/>
                <a:ea typeface="Calibri"/>
                <a:cs typeface="Calibri"/>
                <a:sym typeface="Calibri"/>
              </a:rPr>
              <a:t>Subjects randomly assigned to phytoestrogen supplementation (16mg phytoestrogens taken daily) or a control group and instructed to avoid phytoestrogen containing foods. </a:t>
            </a:r>
            <a:endParaRPr b="0" i="0" sz="1400" u="none" cap="none" strike="noStrike">
              <a:solidFill>
                <a:srgbClr val="000000"/>
              </a:solidFill>
              <a:latin typeface="Arial"/>
              <a:ea typeface="Arial"/>
              <a:cs typeface="Arial"/>
              <a:sym typeface="Arial"/>
            </a:endParaRPr>
          </a:p>
          <a:p>
            <a:pPr indent="-457200" lvl="0" marL="457200" marR="0" rtl="0" algn="l">
              <a:lnSpc>
                <a:spcPct val="150000"/>
              </a:lnSpc>
              <a:spcBef>
                <a:spcPts val="0"/>
              </a:spcBef>
              <a:spcAft>
                <a:spcPts val="0"/>
              </a:spcAft>
              <a:buClr>
                <a:srgbClr val="000000"/>
              </a:buClr>
              <a:buSzPts val="2800"/>
              <a:buFont typeface="Arial"/>
              <a:buChar char="•"/>
            </a:pPr>
            <a:r>
              <a:rPr b="0" i="0" lang="en-US" sz="2800" u="none" cap="none" strike="noStrike">
                <a:solidFill>
                  <a:srgbClr val="000000"/>
                </a:solidFill>
                <a:latin typeface="Calibri"/>
                <a:ea typeface="Calibri"/>
                <a:cs typeface="Calibri"/>
                <a:sym typeface="Calibri"/>
              </a:rPr>
              <a:t>A urinalysis was performed to detect levels of thyroid stimulating hormone before and after 8 weeks of either taking supplementation or placebo. </a:t>
            </a:r>
            <a:endParaRPr b="0" i="0" sz="1400" u="none" cap="none" strike="noStrike">
              <a:solidFill>
                <a:srgbClr val="000000"/>
              </a:solidFill>
              <a:latin typeface="Arial"/>
              <a:ea typeface="Arial"/>
              <a:cs typeface="Arial"/>
              <a:sym typeface="Arial"/>
            </a:endParaRPr>
          </a:p>
          <a:p>
            <a:pPr indent="-457200" lvl="0" marL="457200" marR="0" rtl="0" algn="l">
              <a:lnSpc>
                <a:spcPct val="150000"/>
              </a:lnSpc>
              <a:spcBef>
                <a:spcPts val="0"/>
              </a:spcBef>
              <a:spcAft>
                <a:spcPts val="0"/>
              </a:spcAft>
              <a:buClr>
                <a:srgbClr val="000000"/>
              </a:buClr>
              <a:buSzPts val="2800"/>
              <a:buFont typeface="Arial"/>
              <a:buChar char="•"/>
            </a:pPr>
            <a:r>
              <a:rPr b="0" i="0" lang="en-US" sz="2800" u="none" cap="none" strike="noStrike">
                <a:solidFill>
                  <a:srgbClr val="000000"/>
                </a:solidFill>
                <a:latin typeface="Calibri"/>
                <a:ea typeface="Calibri"/>
                <a:cs typeface="Calibri"/>
                <a:sym typeface="Calibri"/>
              </a:rPr>
              <a:t>An independent T-Test was performed to analyze the difference in thyroid stimulating hormone after 8 weeks between the two groups. </a:t>
            </a:r>
            <a:endParaRPr b="0" i="0" sz="2800" u="none" cap="none" strike="noStrike">
              <a:solidFill>
                <a:srgbClr val="000000"/>
              </a:solidFill>
              <a:latin typeface="Calibri"/>
              <a:ea typeface="Calibri"/>
              <a:cs typeface="Calibri"/>
              <a:sym typeface="Calibri"/>
            </a:endParaRPr>
          </a:p>
          <a:p>
            <a:pPr indent="-457200" lvl="0" marL="457200" marR="0" rtl="0" algn="l">
              <a:lnSpc>
                <a:spcPct val="150000"/>
              </a:lnSpc>
              <a:spcBef>
                <a:spcPts val="0"/>
              </a:spcBef>
              <a:spcAft>
                <a:spcPts val="0"/>
              </a:spcAft>
              <a:buClr>
                <a:srgbClr val="000000"/>
              </a:buClr>
              <a:buSzPts val="2800"/>
              <a:buFont typeface="Calibri"/>
              <a:buChar char="•"/>
            </a:pPr>
            <a:r>
              <a:rPr b="0" i="0" lang="en-US" sz="2800" u="none" cap="none" strike="noStrike">
                <a:solidFill>
                  <a:srgbClr val="000000"/>
                </a:solidFill>
                <a:latin typeface="Calibri"/>
                <a:ea typeface="Calibri"/>
                <a:cs typeface="Calibri"/>
                <a:sym typeface="Calibri"/>
              </a:rPr>
              <a:t>A paired sample T-test was performed to analyze the significance of the change in TSH levels for each group.</a:t>
            </a:r>
            <a:endParaRPr b="0"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Clr>
                <a:srgbClr val="000000"/>
              </a:buClr>
              <a:buSzPts val="8600"/>
              <a:buFont typeface="Calibri"/>
              <a:buNone/>
            </a:pPr>
            <a:r>
              <a:t/>
            </a:r>
            <a:endParaRPr b="0" i="0" sz="8600" u="none" cap="none" strike="noStrike">
              <a:solidFill>
                <a:srgbClr val="000000"/>
              </a:solidFill>
              <a:latin typeface="Calibri"/>
              <a:ea typeface="Calibri"/>
              <a:cs typeface="Calibri"/>
              <a:sym typeface="Calibri"/>
            </a:endParaRPr>
          </a:p>
        </p:txBody>
      </p:sp>
      <p:pic>
        <p:nvPicPr>
          <p:cNvPr descr="Diagram&#10;&#10;Description automatically generated" id="111" name="Google Shape;111;gad6e4f89c3_2_48"/>
          <p:cNvPicPr preferRelativeResize="0"/>
          <p:nvPr/>
        </p:nvPicPr>
        <p:blipFill rotWithShape="1">
          <a:blip r:embed="rId3">
            <a:alphaModFix/>
          </a:blip>
          <a:srcRect b="0" l="0" r="0" t="0"/>
          <a:stretch/>
        </p:blipFill>
        <p:spPr>
          <a:xfrm>
            <a:off x="14986563" y="5960650"/>
            <a:ext cx="14476563" cy="10155749"/>
          </a:xfrm>
          <a:prstGeom prst="rect">
            <a:avLst/>
          </a:prstGeom>
          <a:noFill/>
          <a:ln>
            <a:noFill/>
          </a:ln>
        </p:spPr>
      </p:pic>
      <p:pic>
        <p:nvPicPr>
          <p:cNvPr descr="Logo&#10;&#10;Description automatically generated" id="112" name="Google Shape;112;gad6e4f89c3_2_48"/>
          <p:cNvPicPr preferRelativeResize="0"/>
          <p:nvPr/>
        </p:nvPicPr>
        <p:blipFill rotWithShape="1">
          <a:blip r:embed="rId4">
            <a:alphaModFix/>
          </a:blip>
          <a:srcRect b="0" l="0" r="0" t="0"/>
          <a:stretch/>
        </p:blipFill>
        <p:spPr>
          <a:xfrm>
            <a:off x="1361340" y="530132"/>
            <a:ext cx="3657600" cy="3657600"/>
          </a:xfrm>
          <a:prstGeom prst="rect">
            <a:avLst/>
          </a:prstGeom>
          <a:noFill/>
          <a:ln>
            <a:noFill/>
          </a:ln>
        </p:spPr>
      </p:pic>
      <p:sp>
        <p:nvSpPr>
          <p:cNvPr id="113" name="Google Shape;113;gad6e4f89c3_2_48"/>
          <p:cNvSpPr txBox="1"/>
          <p:nvPr/>
        </p:nvSpPr>
        <p:spPr>
          <a:xfrm>
            <a:off x="15458341" y="5006650"/>
            <a:ext cx="13533000" cy="954000"/>
          </a:xfrm>
          <a:prstGeom prst="rect">
            <a:avLst/>
          </a:prstGeom>
          <a:noFill/>
          <a:ln>
            <a:noFill/>
          </a:ln>
        </p:spPr>
        <p:txBody>
          <a:bodyPr anchorCtr="0" anchor="t" bIns="45700" lIns="45700" spcFirstLastPara="1" rIns="45700" wrap="square" tIns="45700">
            <a:noAutofit/>
          </a:bodyPr>
          <a:lstStyle/>
          <a:p>
            <a:pPr indent="0" lvl="0" marL="0" marR="0" rtl="0" algn="l">
              <a:lnSpc>
                <a:spcPct val="100000"/>
              </a:lnSpc>
              <a:spcBef>
                <a:spcPts val="0"/>
              </a:spcBef>
              <a:spcAft>
                <a:spcPts val="0"/>
              </a:spcAft>
              <a:buClr>
                <a:srgbClr val="000000"/>
              </a:buClr>
              <a:buSzPts val="2800"/>
              <a:buFont typeface="Calibri"/>
              <a:buNone/>
            </a:pPr>
            <a:r>
              <a:rPr b="1" i="0" lang="en-US" sz="2800" u="none" cap="none" strike="noStrike">
                <a:solidFill>
                  <a:srgbClr val="000000"/>
                </a:solidFill>
                <a:latin typeface="Calibri"/>
                <a:ea typeface="Calibri"/>
                <a:cs typeface="Calibri"/>
                <a:sym typeface="Calibri"/>
              </a:rPr>
              <a:t>Figure 1.</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2800"/>
              <a:buFont typeface="Calibri"/>
              <a:buNone/>
            </a:pPr>
            <a:r>
              <a:rPr b="0" i="1" lang="en-US" sz="2800" u="none" cap="none" strike="noStrike">
                <a:solidFill>
                  <a:srgbClr val="000000"/>
                </a:solidFill>
                <a:latin typeface="Calibri"/>
                <a:ea typeface="Calibri"/>
                <a:cs typeface="Calibri"/>
                <a:sym typeface="Calibri"/>
              </a:rPr>
              <a:t>Flowchart of Experimental Procedures</a:t>
            </a:r>
            <a:endParaRPr b="0" i="1" sz="2800" u="none" cap="none" strike="noStrike">
              <a:solidFill>
                <a:srgbClr val="000000"/>
              </a:solidFill>
              <a:latin typeface="Calibri"/>
              <a:ea typeface="Calibri"/>
              <a:cs typeface="Calibri"/>
              <a:sym typeface="Calibri"/>
            </a:endParaRPr>
          </a:p>
        </p:txBody>
      </p:sp>
      <p:sp>
        <p:nvSpPr>
          <p:cNvPr id="114" name="Google Shape;114;gad6e4f89c3_2_48"/>
          <p:cNvSpPr txBox="1"/>
          <p:nvPr/>
        </p:nvSpPr>
        <p:spPr>
          <a:xfrm>
            <a:off x="15610741" y="18011761"/>
            <a:ext cx="12954000" cy="3139317"/>
          </a:xfrm>
          <a:prstGeom prst="rect">
            <a:avLst/>
          </a:prstGeom>
          <a:noFill/>
          <a:ln>
            <a:noFill/>
          </a:ln>
        </p:spPr>
        <p:txBody>
          <a:bodyPr anchorCtr="0" anchor="t" bIns="45700" lIns="45700" spcFirstLastPara="1" rIns="45700" wrap="square" tIns="45700">
            <a:noAutofit/>
          </a:bodyPr>
          <a:lstStyle/>
          <a:p>
            <a:pPr indent="0" lvl="0" marL="0" marR="0" rtl="0" algn="l">
              <a:lnSpc>
                <a:spcPct val="100000"/>
              </a:lnSpc>
              <a:spcBef>
                <a:spcPts val="0"/>
              </a:spcBef>
              <a:spcAft>
                <a:spcPts val="0"/>
              </a:spcAft>
              <a:buClr>
                <a:srgbClr val="000000"/>
              </a:buClr>
              <a:buSzPts val="8600"/>
              <a:buFont typeface="Calibri"/>
              <a:buNone/>
            </a:pPr>
            <a:r>
              <a:rPr b="1" i="0" lang="en-US" sz="8600" u="none" cap="none" strike="noStrike">
                <a:solidFill>
                  <a:srgbClr val="000000"/>
                </a:solidFill>
                <a:latin typeface="Calibri"/>
                <a:ea typeface="Calibri"/>
                <a:cs typeface="Calibri"/>
                <a:sym typeface="Calibri"/>
              </a:rPr>
              <a:t>Results</a:t>
            </a:r>
            <a:endParaRPr b="1" i="0" sz="1400" u="none" cap="none" strike="noStrike">
              <a:solidFill>
                <a:srgbClr val="000000"/>
              </a:solidFill>
            </a:endParaRPr>
          </a:p>
          <a:p>
            <a:pPr indent="-457200" lvl="0" marL="457200" marR="0" rtl="0" algn="l">
              <a:lnSpc>
                <a:spcPct val="200000"/>
              </a:lnSpc>
              <a:spcBef>
                <a:spcPts val="0"/>
              </a:spcBef>
              <a:spcAft>
                <a:spcPts val="0"/>
              </a:spcAft>
              <a:buClr>
                <a:srgbClr val="000000"/>
              </a:buClr>
              <a:buSzPts val="2800"/>
              <a:buFont typeface="Arial"/>
              <a:buChar char="•"/>
            </a:pPr>
            <a:r>
              <a:rPr b="0" i="0" lang="en-US" sz="2800" u="none" cap="none" strike="noStrike">
                <a:solidFill>
                  <a:srgbClr val="000000"/>
                </a:solidFill>
                <a:latin typeface="Calibri"/>
                <a:ea typeface="Calibri"/>
                <a:cs typeface="Calibri"/>
                <a:sym typeface="Calibri"/>
              </a:rPr>
              <a:t>A significant change (p &lt; .05) was found in the levels of TSH in after 8 weeks of consuming the phytoestrogen supplement.</a:t>
            </a:r>
            <a:endParaRPr b="0" i="0" sz="2800" u="none" cap="none" strike="noStrike">
              <a:solidFill>
                <a:srgbClr val="000000"/>
              </a:solidFill>
              <a:latin typeface="Calibri"/>
              <a:ea typeface="Calibri"/>
              <a:cs typeface="Calibri"/>
              <a:sym typeface="Calibri"/>
            </a:endParaRPr>
          </a:p>
          <a:p>
            <a:pPr indent="-457200" lvl="0" marL="457200" marR="0" rtl="0" algn="l">
              <a:lnSpc>
                <a:spcPct val="200000"/>
              </a:lnSpc>
              <a:spcBef>
                <a:spcPts val="0"/>
              </a:spcBef>
              <a:spcAft>
                <a:spcPts val="0"/>
              </a:spcAft>
              <a:buClr>
                <a:srgbClr val="000000"/>
              </a:buClr>
              <a:buSzPts val="2800"/>
              <a:buFont typeface="Calibri"/>
              <a:buChar char="•"/>
            </a:pPr>
            <a:r>
              <a:rPr b="0" i="0" lang="en-US" sz="2800" u="none" cap="none" strike="noStrike">
                <a:solidFill>
                  <a:srgbClr val="000000"/>
                </a:solidFill>
                <a:latin typeface="Calibri"/>
                <a:ea typeface="Calibri"/>
                <a:cs typeface="Calibri"/>
                <a:sym typeface="Calibri"/>
              </a:rPr>
              <a:t>No significant change occurred in the control group after 8 weeks.</a:t>
            </a:r>
            <a:endParaRPr b="0" i="0" sz="2800" u="none" cap="none" strike="noStrike">
              <a:solidFill>
                <a:srgbClr val="000000"/>
              </a:solidFill>
              <a:latin typeface="Calibri"/>
              <a:ea typeface="Calibri"/>
              <a:cs typeface="Calibri"/>
              <a:sym typeface="Calibri"/>
            </a:endParaRPr>
          </a:p>
          <a:p>
            <a:pPr indent="-457200" lvl="0" marL="457200" marR="0" rtl="0" algn="l">
              <a:lnSpc>
                <a:spcPct val="200000"/>
              </a:lnSpc>
              <a:spcBef>
                <a:spcPts val="0"/>
              </a:spcBef>
              <a:spcAft>
                <a:spcPts val="0"/>
              </a:spcAft>
              <a:buClr>
                <a:srgbClr val="000000"/>
              </a:buClr>
              <a:buSzPts val="2800"/>
              <a:buFont typeface="Arial"/>
              <a:buChar char="•"/>
            </a:pPr>
            <a:r>
              <a:rPr b="0" i="0" lang="en-US" sz="2800" u="none" cap="none" strike="noStrike">
                <a:solidFill>
                  <a:srgbClr val="000000"/>
                </a:solidFill>
                <a:latin typeface="Calibri"/>
                <a:ea typeface="Calibri"/>
                <a:cs typeface="Calibri"/>
                <a:sym typeface="Calibri"/>
              </a:rPr>
              <a:t>The treatment group resulted in a significant difference in TSH levels after 8 weeks when compared to the control group (p&lt;.001). </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Clr>
                <a:srgbClr val="000000"/>
              </a:buClr>
              <a:buSzPts val="2800"/>
              <a:buFont typeface="Calibri"/>
              <a:buNone/>
            </a:pPr>
            <a:r>
              <a:t/>
            </a:r>
            <a:endParaRPr b="0" i="0" sz="2800" u="none" cap="none" strike="noStrike">
              <a:solidFill>
                <a:srgbClr val="000000"/>
              </a:solidFill>
              <a:latin typeface="Calibri"/>
              <a:ea typeface="Calibri"/>
              <a:cs typeface="Calibri"/>
              <a:sym typeface="Calibri"/>
            </a:endParaRPr>
          </a:p>
        </p:txBody>
      </p:sp>
      <p:sp>
        <p:nvSpPr>
          <p:cNvPr id="115" name="Google Shape;115;gad6e4f89c3_2_48"/>
          <p:cNvSpPr txBox="1"/>
          <p:nvPr/>
        </p:nvSpPr>
        <p:spPr>
          <a:xfrm>
            <a:off x="29555350" y="5352975"/>
            <a:ext cx="13533000" cy="23042400"/>
          </a:xfrm>
          <a:prstGeom prst="rect">
            <a:avLst/>
          </a:prstGeom>
          <a:noFill/>
          <a:ln>
            <a:noFill/>
          </a:ln>
        </p:spPr>
        <p:txBody>
          <a:bodyPr anchorCtr="0" anchor="t" bIns="45700" lIns="45700" spcFirstLastPara="1" rIns="45700" wrap="square" tIns="45700">
            <a:noAutofit/>
          </a:bodyPr>
          <a:lstStyle/>
          <a:p>
            <a:pPr indent="0" lvl="0" marL="0" marR="0" rtl="0" algn="l">
              <a:lnSpc>
                <a:spcPct val="100000"/>
              </a:lnSpc>
              <a:spcBef>
                <a:spcPts val="0"/>
              </a:spcBef>
              <a:spcAft>
                <a:spcPts val="0"/>
              </a:spcAft>
              <a:buClr>
                <a:srgbClr val="000000"/>
              </a:buClr>
              <a:buSzPts val="8600"/>
              <a:buFont typeface="Calibri"/>
              <a:buNone/>
            </a:pPr>
            <a:r>
              <a:rPr b="1" i="0" lang="en-US" sz="8600" u="none" cap="none" strike="noStrike">
                <a:solidFill>
                  <a:srgbClr val="000000"/>
                </a:solidFill>
                <a:latin typeface="Calibri"/>
                <a:ea typeface="Calibri"/>
                <a:cs typeface="Calibri"/>
                <a:sym typeface="Calibri"/>
              </a:rPr>
              <a:t>Conclusion</a:t>
            </a:r>
            <a:endParaRPr b="1"/>
          </a:p>
          <a:p>
            <a:pPr indent="0" lvl="0" marL="0" marR="0" rtl="0" algn="l">
              <a:lnSpc>
                <a:spcPct val="100000"/>
              </a:lnSpc>
              <a:spcBef>
                <a:spcPts val="0"/>
              </a:spcBef>
              <a:spcAft>
                <a:spcPts val="0"/>
              </a:spcAft>
              <a:buClr>
                <a:srgbClr val="000000"/>
              </a:buClr>
              <a:buSzPts val="8600"/>
              <a:buFont typeface="Calibri"/>
              <a:buNone/>
            </a:pPr>
            <a:r>
              <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None/>
            </a:pPr>
            <a:r>
              <a:rPr i="0" lang="en-US" sz="2800" u="none" cap="none" strike="noStrike">
                <a:solidFill>
                  <a:srgbClr val="000000"/>
                </a:solidFill>
                <a:latin typeface="Calibri"/>
                <a:ea typeface="Calibri"/>
                <a:cs typeface="Calibri"/>
                <a:sym typeface="Calibri"/>
              </a:rPr>
              <a:t>Hyperthyroidism, an overactive thyroid, is commonly associated with high levels of thyroid hormones triiodothyronine(T3) &amp; thyroxine(T4) and low levels of thyroid stimulating hormone (TSH). It is commonly caused by many conditions including Graves’ disease, thyroid nodules, thyroiditis, or the overconsumption of iodine. Its symptoms affect various body parts including the heart, bones, eyes, or skin and increases in metabolism. In severe causes it may cause thyrotoxic crisis which is medical emergency. Hyperthyroidism is a very complex process. For the purposes of this study we aimed to look only at the impact of phytoestrogens, specifically isoflavones, on levels of TSH. </a:t>
            </a:r>
            <a:endParaRPr sz="2800">
              <a:latin typeface="Calibri"/>
              <a:ea typeface="Calibri"/>
              <a:cs typeface="Calibri"/>
              <a:sym typeface="Calibri"/>
            </a:endParaRPr>
          </a:p>
          <a:p>
            <a:pPr indent="0" lvl="0" marL="0" marR="0" rtl="0" algn="l">
              <a:lnSpc>
                <a:spcPct val="100000"/>
              </a:lnSpc>
              <a:spcBef>
                <a:spcPts val="0"/>
              </a:spcBef>
              <a:spcAft>
                <a:spcPts val="0"/>
              </a:spcAft>
              <a:buNone/>
            </a:pPr>
            <a:r>
              <a:t/>
            </a:r>
            <a:endParaRPr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None/>
            </a:pPr>
            <a:r>
              <a:rPr i="0" lang="en-US" sz="2800" u="none" cap="none" strike="noStrike">
                <a:solidFill>
                  <a:srgbClr val="000000"/>
                </a:solidFill>
                <a:latin typeface="Calibri"/>
                <a:ea typeface="Calibri"/>
                <a:cs typeface="Calibri"/>
                <a:sym typeface="Calibri"/>
              </a:rPr>
              <a:t>Isoflavones are plant-derived compounds that have a phenolic ring like structure that shows similarities to estrogen(Setchell &amp; Cassidy, 1999). They can bind to both alpha and beta estrogen receptors (ER) and can exert both agonistic and antagonistic effects(Patisaul &amp; Jefferson, 2010). Research has indicated they have a higher affinity to beta receptors (Patisaul &amp; Jefferson, 2010). </a:t>
            </a:r>
            <a:endParaRPr sz="2800">
              <a:latin typeface="Calibri"/>
              <a:ea typeface="Calibri"/>
              <a:cs typeface="Calibri"/>
              <a:sym typeface="Calibri"/>
            </a:endParaRPr>
          </a:p>
          <a:p>
            <a:pPr indent="0" lvl="0" marL="0" marR="0" rtl="0" algn="l">
              <a:lnSpc>
                <a:spcPct val="100000"/>
              </a:lnSpc>
              <a:spcBef>
                <a:spcPts val="0"/>
              </a:spcBef>
              <a:spcAft>
                <a:spcPts val="0"/>
              </a:spcAft>
              <a:buNone/>
            </a:pPr>
            <a:r>
              <a:t/>
            </a:r>
            <a:endParaRPr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None/>
            </a:pPr>
            <a:r>
              <a:rPr i="0" lang="en-US" sz="2800" u="none" cap="none" strike="noStrike">
                <a:solidFill>
                  <a:srgbClr val="000000"/>
                </a:solidFill>
                <a:latin typeface="Calibri"/>
                <a:ea typeface="Calibri"/>
                <a:cs typeface="Calibri"/>
                <a:sym typeface="Calibri"/>
              </a:rPr>
              <a:t>The thyroid is regulated through a negative feedback loop in which a hormonal stimuli can inhibit the secretion of thyroid hormones, if blood concentrations of the hormones are detected in higher concentrations (Molnar &amp; Gair, 2019). The hypothalamus stimulates the release of TSH from the anterior pituitary gland causing T3 and T4 to be produced via stimulation of the thyroid gland (Molnar &amp; Gair, 2019). The uptake of iodine and thyroid peroxidase (TPO) activity of thyroid is regulated by TSH (Silverstein et al., 2014). TPO is responsible for the coupling of iodine to thyroglobulin to make T3 and T4. T4 is composed of four iodine atoms and with the removal of an iodine atom, typically in the liver, becomes T3 via peripheral deiodinase which acts on the brain and other tissues (Silverstein et al., 2014). </a:t>
            </a:r>
            <a:endParaRPr sz="2800">
              <a:latin typeface="Calibri"/>
              <a:ea typeface="Calibri"/>
              <a:cs typeface="Calibri"/>
              <a:sym typeface="Calibri"/>
            </a:endParaRPr>
          </a:p>
          <a:p>
            <a:pPr indent="0" lvl="0" marL="0" marR="0" rtl="0" algn="l">
              <a:lnSpc>
                <a:spcPct val="100000"/>
              </a:lnSpc>
              <a:spcBef>
                <a:spcPts val="0"/>
              </a:spcBef>
              <a:spcAft>
                <a:spcPts val="0"/>
              </a:spcAft>
              <a:buNone/>
            </a:pPr>
            <a:r>
              <a:t/>
            </a:r>
            <a:endParaRPr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None/>
            </a:pPr>
            <a:r>
              <a:rPr i="0" lang="en-US" sz="2800" u="none" cap="none" strike="noStrike">
                <a:solidFill>
                  <a:srgbClr val="000000"/>
                </a:solidFill>
                <a:latin typeface="Calibri"/>
                <a:ea typeface="Calibri"/>
                <a:cs typeface="Calibri"/>
                <a:sym typeface="Calibri"/>
              </a:rPr>
              <a:t>Soy isoflavones, daidzein and genistein classes, have been shown to cause an inhibition of T</a:t>
            </a:r>
            <a:r>
              <a:rPr lang="en-US" sz="2800">
                <a:latin typeface="Calibri"/>
                <a:ea typeface="Calibri"/>
                <a:cs typeface="Calibri"/>
                <a:sym typeface="Calibri"/>
              </a:rPr>
              <a:t>PO that is commonly associated with decreases in thyroid function. This data in </a:t>
            </a:r>
            <a:r>
              <a:rPr i="0" lang="en-US" sz="2800" u="none" cap="none" strike="noStrike">
                <a:solidFill>
                  <a:srgbClr val="000000"/>
                </a:solidFill>
                <a:latin typeface="Calibri"/>
                <a:ea typeface="Calibri"/>
                <a:cs typeface="Calibri"/>
                <a:sym typeface="Calibri"/>
              </a:rPr>
              <a:t>accordance with our hypothesis </a:t>
            </a:r>
            <a:r>
              <a:rPr lang="en-US" sz="2800">
                <a:latin typeface="Calibri"/>
                <a:ea typeface="Calibri"/>
                <a:cs typeface="Calibri"/>
                <a:sym typeface="Calibri"/>
              </a:rPr>
              <a:t>shows</a:t>
            </a:r>
            <a:r>
              <a:rPr i="0" lang="en-US" sz="2800" u="none" cap="none" strike="noStrike">
                <a:solidFill>
                  <a:srgbClr val="000000"/>
                </a:solidFill>
                <a:latin typeface="Calibri"/>
                <a:ea typeface="Calibri"/>
                <a:cs typeface="Calibri"/>
                <a:sym typeface="Calibri"/>
              </a:rPr>
              <a:t> that phytoestrogens will cause a decrease in the secretion levels of T4 and an increase TSH (Silverstein et al., 2014). What we didn’t hypothesize was the increased levels of T3 would remain because the isoflavones acted as substrates to produce T3 (Divi et al., 1997). </a:t>
            </a:r>
            <a:endParaRPr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Clr>
                <a:srgbClr val="000000"/>
              </a:buClr>
              <a:buSzPts val="2800"/>
              <a:buFont typeface="Calibri"/>
              <a:buNone/>
            </a:pPr>
            <a:r>
              <a:t/>
            </a:r>
            <a:endParaRPr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Clr>
                <a:srgbClr val="000000"/>
              </a:buClr>
              <a:buSzPts val="2800"/>
              <a:buFont typeface="Calibri"/>
              <a:buNone/>
            </a:pPr>
            <a:r>
              <a:rPr i="0" lang="en-US" sz="2800" u="none" cap="none" strike="noStrike">
                <a:solidFill>
                  <a:srgbClr val="000000"/>
                </a:solidFill>
                <a:latin typeface="Calibri"/>
                <a:ea typeface="Calibri"/>
                <a:cs typeface="Calibri"/>
                <a:sym typeface="Calibri"/>
              </a:rPr>
              <a:t>This experiment suggests that consuming phytoestrogens may play a significant role in maintaining the health of those who experience hyperthyroidism. The mechanism by which our results were achieved could involve the effects of phytoestrogens in the body. Phytoestrogens can have antiestrogenic effects through competitive binding with estrogen on its receptors resulting in a less estrogenic mileui (Horn-Ross, Hoggatt, &amp; Lee, 2002). In accordance with previous research the results showed increased levels of serum TSH when given a supplementation of phytoestrogens. Further research should investigate the effects of long-term changes in diet on the state of symptoms in individuals who experience this disease. </a:t>
            </a:r>
            <a:endParaRPr sz="2800">
              <a:latin typeface="Calibri"/>
              <a:ea typeface="Calibri"/>
              <a:cs typeface="Calibri"/>
              <a:sym typeface="Calibri"/>
            </a:endParaRPr>
          </a:p>
          <a:p>
            <a:pPr indent="0" lvl="0" marL="0" marR="0" rtl="0" algn="l">
              <a:lnSpc>
                <a:spcPct val="100000"/>
              </a:lnSpc>
              <a:spcBef>
                <a:spcPts val="0"/>
              </a:spcBef>
              <a:spcAft>
                <a:spcPts val="0"/>
              </a:spcAft>
              <a:buClr>
                <a:srgbClr val="000000"/>
              </a:buClr>
              <a:buSzPts val="2800"/>
              <a:buFont typeface="Calibri"/>
              <a:buNone/>
            </a:pPr>
            <a:r>
              <a:t/>
            </a:r>
            <a:endParaRPr b="0"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Clr>
                <a:srgbClr val="000000"/>
              </a:buClr>
              <a:buSzPts val="8000"/>
              <a:buFont typeface="Calibri"/>
              <a:buNone/>
            </a:pPr>
            <a:r>
              <a:t/>
            </a:r>
            <a:endParaRPr b="0" i="0" sz="8000" u="none" cap="none" strike="noStrike">
              <a:solidFill>
                <a:srgbClr val="000000"/>
              </a:solidFill>
              <a:latin typeface="Calibri"/>
              <a:ea typeface="Calibri"/>
              <a:cs typeface="Calibri"/>
              <a:sym typeface="Calibri"/>
            </a:endParaRPr>
          </a:p>
        </p:txBody>
      </p:sp>
      <p:graphicFrame>
        <p:nvGraphicFramePr>
          <p:cNvPr id="116" name="Google Shape;116;gad6e4f89c3_2_48"/>
          <p:cNvGraphicFramePr/>
          <p:nvPr/>
        </p:nvGraphicFramePr>
        <p:xfrm>
          <a:off x="15804050" y="25837175"/>
          <a:ext cx="3000000" cy="3000000"/>
        </p:xfrm>
        <a:graphic>
          <a:graphicData uri="http://schemas.openxmlformats.org/drawingml/2006/table">
            <a:tbl>
              <a:tblPr>
                <a:noFill/>
                <a:tableStyleId>{1B3D67FC-11DD-42A7-9F15-010F1BA66240}</a:tableStyleId>
              </a:tblPr>
              <a:tblGrid>
                <a:gridCol w="2456625"/>
                <a:gridCol w="2456625"/>
                <a:gridCol w="2456625"/>
                <a:gridCol w="2456625"/>
                <a:gridCol w="2456625"/>
              </a:tblGrid>
              <a:tr h="1586225">
                <a:tc>
                  <a:txBody>
                    <a:bodyPr/>
                    <a:lstStyle/>
                    <a:p>
                      <a:pPr indent="0" lvl="0" marL="0" marR="0" rtl="0" algn="l">
                        <a:lnSpc>
                          <a:spcPct val="100000"/>
                        </a:lnSpc>
                        <a:spcBef>
                          <a:spcPts val="0"/>
                        </a:spcBef>
                        <a:spcAft>
                          <a:spcPts val="0"/>
                        </a:spcAft>
                        <a:buClr>
                          <a:srgbClr val="000000"/>
                        </a:buClr>
                        <a:buSzPts val="1400"/>
                        <a:buFont typeface="Arial"/>
                        <a:buNone/>
                      </a:pPr>
                      <a:r>
                        <a:t/>
                      </a:r>
                      <a:endParaRPr sz="1400" u="none" cap="none" strike="noStrike"/>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b="1" lang="en-US" sz="1800" u="none" cap="none" strike="noStrike">
                          <a:latin typeface="Calibri"/>
                          <a:ea typeface="Calibri"/>
                          <a:cs typeface="Calibri"/>
                          <a:sym typeface="Calibri"/>
                        </a:rPr>
                        <a:t>Control</a:t>
                      </a:r>
                      <a:endParaRPr b="1" sz="1800" u="none" cap="none" strike="noStrike">
                        <a:latin typeface="Calibri"/>
                        <a:ea typeface="Calibri"/>
                        <a:cs typeface="Calibri"/>
                        <a:sym typeface="Calibri"/>
                      </a:endParaRPr>
                    </a:p>
                    <a:p>
                      <a:pPr indent="0" lvl="0" marL="0" marR="0" rtl="0" algn="l">
                        <a:lnSpc>
                          <a:spcPct val="115000"/>
                        </a:lnSpc>
                        <a:spcBef>
                          <a:spcPts val="0"/>
                        </a:spcBef>
                        <a:spcAft>
                          <a:spcPts val="0"/>
                        </a:spcAft>
                        <a:buClr>
                          <a:srgbClr val="000000"/>
                        </a:buClr>
                        <a:buSzPts val="1800"/>
                        <a:buFont typeface="Arial"/>
                        <a:buNone/>
                      </a:pPr>
                      <a:r>
                        <a:rPr b="1" lang="en-US" sz="1800" u="none" cap="none" strike="noStrike">
                          <a:latin typeface="Calibri"/>
                          <a:ea typeface="Calibri"/>
                          <a:cs typeface="Calibri"/>
                          <a:sym typeface="Calibri"/>
                        </a:rPr>
                        <a:t>(Wk 0)</a:t>
                      </a:r>
                      <a:endParaRPr b="1"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b="1" lang="en-US" sz="1800" u="none" cap="none" strike="noStrike">
                          <a:latin typeface="Calibri"/>
                          <a:ea typeface="Calibri"/>
                          <a:cs typeface="Calibri"/>
                          <a:sym typeface="Calibri"/>
                        </a:rPr>
                        <a:t>Phytoestrogen</a:t>
                      </a:r>
                      <a:endParaRPr b="1" sz="1800" u="none" cap="none" strike="noStrike">
                        <a:latin typeface="Calibri"/>
                        <a:ea typeface="Calibri"/>
                        <a:cs typeface="Calibri"/>
                        <a:sym typeface="Calibri"/>
                      </a:endParaRPr>
                    </a:p>
                    <a:p>
                      <a:pPr indent="0" lvl="0" marL="0" marR="0" rtl="0" algn="l">
                        <a:lnSpc>
                          <a:spcPct val="115000"/>
                        </a:lnSpc>
                        <a:spcBef>
                          <a:spcPts val="0"/>
                        </a:spcBef>
                        <a:spcAft>
                          <a:spcPts val="0"/>
                        </a:spcAft>
                        <a:buClr>
                          <a:srgbClr val="000000"/>
                        </a:buClr>
                        <a:buSzPts val="1800"/>
                        <a:buFont typeface="Arial"/>
                        <a:buNone/>
                      </a:pPr>
                      <a:r>
                        <a:rPr b="1" lang="en-US" sz="1800" u="none" cap="none" strike="noStrike">
                          <a:latin typeface="Calibri"/>
                          <a:ea typeface="Calibri"/>
                          <a:cs typeface="Calibri"/>
                          <a:sym typeface="Calibri"/>
                        </a:rPr>
                        <a:t>(Wk 0)</a:t>
                      </a:r>
                      <a:endParaRPr b="1"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b="1" lang="en-US" sz="1800" u="none" cap="none" strike="noStrike">
                          <a:latin typeface="Calibri"/>
                          <a:ea typeface="Calibri"/>
                          <a:cs typeface="Calibri"/>
                          <a:sym typeface="Calibri"/>
                        </a:rPr>
                        <a:t>Control</a:t>
                      </a:r>
                      <a:endParaRPr b="1" sz="1800" u="none" cap="none" strike="noStrike">
                        <a:latin typeface="Calibri"/>
                        <a:ea typeface="Calibri"/>
                        <a:cs typeface="Calibri"/>
                        <a:sym typeface="Calibri"/>
                      </a:endParaRPr>
                    </a:p>
                    <a:p>
                      <a:pPr indent="0" lvl="0" marL="0" marR="0" rtl="0" algn="l">
                        <a:lnSpc>
                          <a:spcPct val="115000"/>
                        </a:lnSpc>
                        <a:spcBef>
                          <a:spcPts val="0"/>
                        </a:spcBef>
                        <a:spcAft>
                          <a:spcPts val="0"/>
                        </a:spcAft>
                        <a:buClr>
                          <a:srgbClr val="000000"/>
                        </a:buClr>
                        <a:buSzPts val="1800"/>
                        <a:buFont typeface="Arial"/>
                        <a:buNone/>
                      </a:pPr>
                      <a:r>
                        <a:rPr b="1" lang="en-US" sz="1800" u="none" cap="none" strike="noStrike">
                          <a:latin typeface="Calibri"/>
                          <a:ea typeface="Calibri"/>
                          <a:cs typeface="Calibri"/>
                          <a:sym typeface="Calibri"/>
                        </a:rPr>
                        <a:t>(Wk 8)</a:t>
                      </a:r>
                      <a:endParaRPr b="1"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b="1" lang="en-US" sz="1800" u="none" cap="none" strike="noStrike">
                          <a:latin typeface="Calibri"/>
                          <a:ea typeface="Calibri"/>
                          <a:cs typeface="Calibri"/>
                          <a:sym typeface="Calibri"/>
                        </a:rPr>
                        <a:t>Phytoestrogen</a:t>
                      </a:r>
                      <a:endParaRPr b="1" sz="1800" u="none" cap="none" strike="noStrike">
                        <a:latin typeface="Calibri"/>
                        <a:ea typeface="Calibri"/>
                        <a:cs typeface="Calibri"/>
                        <a:sym typeface="Calibri"/>
                      </a:endParaRPr>
                    </a:p>
                    <a:p>
                      <a:pPr indent="0" lvl="0" marL="0" marR="0" rtl="0" algn="l">
                        <a:lnSpc>
                          <a:spcPct val="115000"/>
                        </a:lnSpc>
                        <a:spcBef>
                          <a:spcPts val="0"/>
                        </a:spcBef>
                        <a:spcAft>
                          <a:spcPts val="0"/>
                        </a:spcAft>
                        <a:buClr>
                          <a:srgbClr val="000000"/>
                        </a:buClr>
                        <a:buSzPts val="1800"/>
                        <a:buFont typeface="Arial"/>
                        <a:buNone/>
                      </a:pPr>
                      <a:r>
                        <a:rPr b="1" lang="en-US" sz="1800" u="none" cap="none" strike="noStrike">
                          <a:latin typeface="Calibri"/>
                          <a:ea typeface="Calibri"/>
                          <a:cs typeface="Calibri"/>
                          <a:sym typeface="Calibri"/>
                        </a:rPr>
                        <a:t>(Wk 8)</a:t>
                      </a:r>
                      <a:endParaRPr b="1" sz="1800" u="none" cap="none" strike="noStrike">
                        <a:latin typeface="Calibri"/>
                        <a:ea typeface="Calibri"/>
                        <a:cs typeface="Calibri"/>
                        <a:sym typeface="Calibri"/>
                      </a:endParaRPr>
                    </a:p>
                  </a:txBody>
                  <a:tcPr marT="91425" marB="91425" marR="91425" marL="91425"/>
                </a:tc>
              </a:tr>
              <a:tr h="971825">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Mean</a:t>
                      </a:r>
                      <a:endParaRPr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.03 mU/L</a:t>
                      </a:r>
                      <a:endParaRPr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.04 mU/L</a:t>
                      </a:r>
                      <a:endParaRPr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.03 mU/L</a:t>
                      </a:r>
                      <a:endParaRPr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.07 mU/L</a:t>
                      </a:r>
                      <a:endParaRPr sz="1800" u="none" cap="none" strike="noStrike">
                        <a:latin typeface="Calibri"/>
                        <a:ea typeface="Calibri"/>
                        <a:cs typeface="Calibri"/>
                        <a:sym typeface="Calibri"/>
                      </a:endParaRPr>
                    </a:p>
                  </a:txBody>
                  <a:tcPr marT="91425" marB="91425" marR="91425" marL="91425"/>
                </a:tc>
              </a:tr>
              <a:tr h="971825">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Std. Deviation</a:t>
                      </a:r>
                      <a:endParaRPr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 .02</a:t>
                      </a:r>
                      <a:endParaRPr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 .01</a:t>
                      </a:r>
                      <a:endParaRPr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 .01</a:t>
                      </a:r>
                      <a:endParaRPr sz="1800" u="none" cap="none" strike="noStrike">
                        <a:latin typeface="Calibri"/>
                        <a:ea typeface="Calibri"/>
                        <a:cs typeface="Calibri"/>
                        <a:sym typeface="Calibri"/>
                      </a:endParaRPr>
                    </a:p>
                  </a:txBody>
                  <a:tcPr marT="91425" marB="91425" marR="91425" marL="91425"/>
                </a:tc>
                <a:tc>
                  <a:txBody>
                    <a:bodyPr/>
                    <a:lstStyle/>
                    <a:p>
                      <a:pPr indent="0" lvl="0" marL="0" marR="0" rtl="0" algn="l">
                        <a:lnSpc>
                          <a:spcPct val="115000"/>
                        </a:lnSpc>
                        <a:spcBef>
                          <a:spcPts val="0"/>
                        </a:spcBef>
                        <a:spcAft>
                          <a:spcPts val="0"/>
                        </a:spcAft>
                        <a:buClr>
                          <a:srgbClr val="000000"/>
                        </a:buClr>
                        <a:buSzPts val="1800"/>
                        <a:buFont typeface="Arial"/>
                        <a:buNone/>
                      </a:pPr>
                      <a:r>
                        <a:rPr lang="en-US" sz="1800" u="none" cap="none" strike="noStrike">
                          <a:latin typeface="Calibri"/>
                          <a:ea typeface="Calibri"/>
                          <a:cs typeface="Calibri"/>
                          <a:sym typeface="Calibri"/>
                        </a:rPr>
                        <a:t>+/- .02</a:t>
                      </a:r>
                      <a:endParaRPr sz="1800" u="none" cap="none" strike="noStrike">
                        <a:latin typeface="Calibri"/>
                        <a:ea typeface="Calibri"/>
                        <a:cs typeface="Calibri"/>
                        <a:sym typeface="Calibri"/>
                      </a:endParaRPr>
                    </a:p>
                  </a:txBody>
                  <a:tcPr marT="91425" marB="91425" marR="91425" marL="91425"/>
                </a:tc>
              </a:tr>
            </a:tbl>
          </a:graphicData>
        </a:graphic>
      </p:graphicFrame>
      <p:sp>
        <p:nvSpPr>
          <p:cNvPr id="117" name="Google Shape;117;gad6e4f89c3_2_48"/>
          <p:cNvSpPr txBox="1"/>
          <p:nvPr/>
        </p:nvSpPr>
        <p:spPr>
          <a:xfrm>
            <a:off x="15725788" y="24080350"/>
            <a:ext cx="12723900" cy="8382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2800"/>
              <a:buFont typeface="Arial"/>
              <a:buNone/>
            </a:pPr>
            <a:r>
              <a:rPr b="1" i="0" lang="en-US" sz="2800" u="none" cap="none" strike="noStrike">
                <a:solidFill>
                  <a:srgbClr val="000000"/>
                </a:solidFill>
                <a:latin typeface="Calibri"/>
                <a:ea typeface="Calibri"/>
                <a:cs typeface="Calibri"/>
                <a:sym typeface="Calibri"/>
              </a:rPr>
              <a:t>Table 1. </a:t>
            </a:r>
            <a:endParaRPr b="1"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Clr>
                <a:srgbClr val="000000"/>
              </a:buClr>
              <a:buSzPts val="2800"/>
              <a:buFont typeface="Arial"/>
              <a:buNone/>
            </a:pPr>
            <a:r>
              <a:rPr b="0" i="1" lang="en-US" sz="2800" u="none" cap="none" strike="noStrike">
                <a:solidFill>
                  <a:srgbClr val="000000"/>
                </a:solidFill>
                <a:latin typeface="Calibri"/>
                <a:ea typeface="Calibri"/>
                <a:cs typeface="Calibri"/>
                <a:sym typeface="Calibri"/>
              </a:rPr>
              <a:t>Levels of Thyroid Stimulating Hormone meausred via urinalysis (mU/L)</a:t>
            </a:r>
            <a:endParaRPr b="0" i="1" sz="2800" u="none" cap="none" strike="noStrike">
              <a:solidFill>
                <a:srgbClr val="000000"/>
              </a:solidFill>
              <a:latin typeface="Calibri"/>
              <a:ea typeface="Calibri"/>
              <a:cs typeface="Calibri"/>
              <a:sym typeface="Calibri"/>
            </a:endParaRPr>
          </a:p>
        </p:txBody>
      </p:sp>
      <p:sp>
        <p:nvSpPr>
          <p:cNvPr id="118" name="Google Shape;118;gad6e4f89c3_2_48"/>
          <p:cNvSpPr txBox="1"/>
          <p:nvPr/>
        </p:nvSpPr>
        <p:spPr>
          <a:xfrm>
            <a:off x="30119463" y="26881031"/>
            <a:ext cx="13533000" cy="4106112"/>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2800"/>
              <a:buFont typeface="Arial"/>
              <a:buNone/>
            </a:pPr>
            <a:r>
              <a:rPr b="0" i="0" lang="en-US" sz="2800" u="none" cap="none" strike="noStrike">
                <a:solidFill>
                  <a:srgbClr val="000000"/>
                </a:solidFill>
                <a:latin typeface="Calibri"/>
                <a:ea typeface="Calibri"/>
                <a:cs typeface="Calibri"/>
                <a:sym typeface="Calibri"/>
              </a:rPr>
              <a:t>References</a:t>
            </a:r>
            <a:endParaRPr b="0" i="0" sz="2800" u="none" cap="none" strike="noStrike">
              <a:solidFill>
                <a:srgbClr val="000000"/>
              </a:solidFill>
              <a:latin typeface="Calibri"/>
              <a:ea typeface="Calibri"/>
              <a:cs typeface="Calibri"/>
              <a:sym typeface="Calibri"/>
            </a:endParaRPr>
          </a:p>
          <a:p>
            <a:pPr indent="0" lvl="0" marL="0" marR="0" rtl="0" algn="l">
              <a:lnSpc>
                <a:spcPct val="100000"/>
              </a:lnSpc>
              <a:spcBef>
                <a:spcPts val="0"/>
              </a:spcBef>
              <a:spcAft>
                <a:spcPts val="0"/>
              </a:spcAft>
              <a:buClr>
                <a:schemeClr val="dk1"/>
              </a:buClr>
              <a:buSzPts val="1100"/>
              <a:buFont typeface="Arial"/>
              <a:buNone/>
            </a:pPr>
            <a:r>
              <a:rPr b="0" i="0" lang="en-US" sz="800" u="none" cap="none" strike="noStrike">
                <a:solidFill>
                  <a:schemeClr val="dk1"/>
                </a:solidFill>
                <a:latin typeface="Calibri"/>
                <a:ea typeface="Calibri"/>
                <a:cs typeface="Calibri"/>
                <a:sym typeface="Calibri"/>
              </a:rPr>
              <a:t>American Thyroid Association. (2020).  </a:t>
            </a:r>
            <a:r>
              <a:rPr b="0" i="1" lang="en-US" sz="800" u="none" cap="none" strike="noStrike">
                <a:solidFill>
                  <a:schemeClr val="dk1"/>
                </a:solidFill>
                <a:latin typeface="Calibri"/>
                <a:ea typeface="Calibri"/>
                <a:cs typeface="Calibri"/>
                <a:sym typeface="Calibri"/>
              </a:rPr>
              <a:t>Thyroid Function Test</a:t>
            </a:r>
            <a:r>
              <a:rPr b="0" i="0" lang="en-US" sz="800" u="none" cap="none" strike="noStrike">
                <a:solidFill>
                  <a:schemeClr val="dk1"/>
                </a:solidFill>
                <a:latin typeface="Calibri"/>
                <a:ea typeface="Calibri"/>
                <a:cs typeface="Calibri"/>
                <a:sym typeface="Calibri"/>
              </a:rPr>
              <a:t>. American Thyroid Association, Inc.. </a:t>
            </a:r>
            <a:endParaRPr b="0" i="0" sz="800" u="none" cap="none" strike="noStrike">
              <a:solidFill>
                <a:schemeClr val="dk1"/>
              </a:solidFill>
              <a:latin typeface="Calibri"/>
              <a:ea typeface="Calibri"/>
              <a:cs typeface="Calibri"/>
              <a:sym typeface="Calibri"/>
            </a:endParaRPr>
          </a:p>
          <a:p>
            <a:pPr indent="0" lvl="0" marL="0" marR="0" rtl="0" algn="l">
              <a:lnSpc>
                <a:spcPct val="100000"/>
              </a:lnSpc>
              <a:spcBef>
                <a:spcPts val="0"/>
              </a:spcBef>
              <a:spcAft>
                <a:spcPts val="0"/>
              </a:spcAft>
              <a:buNone/>
            </a:pPr>
            <a:r>
              <a:t/>
            </a:r>
            <a:endParaRPr b="0" i="0" sz="8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None/>
            </a:pPr>
            <a:r>
              <a:rPr b="0" i="0" lang="en-US" sz="800" u="none" cap="none" strike="noStrike">
                <a:solidFill>
                  <a:srgbClr val="000000"/>
                </a:solidFill>
                <a:latin typeface="Arial"/>
                <a:ea typeface="Arial"/>
                <a:cs typeface="Arial"/>
                <a:sym typeface="Arial"/>
              </a:rPr>
              <a:t>Divi, R. L., Chang, H. C., &amp; Doerge, D. R. (1997). Anti-thyroid isoflavones from soybean: Isolation, characterization, and mechanisms of action. </a:t>
            </a:r>
            <a:r>
              <a:rPr b="0" i="1" lang="en-US" sz="800" u="none" cap="none" strike="noStrike">
                <a:solidFill>
                  <a:srgbClr val="000000"/>
                </a:solidFill>
                <a:latin typeface="Arial"/>
                <a:ea typeface="Arial"/>
                <a:cs typeface="Arial"/>
                <a:sym typeface="Arial"/>
              </a:rPr>
              <a:t>Biochemical Pharmacology</a:t>
            </a:r>
            <a:r>
              <a:rPr b="0" i="0" lang="en-US" sz="800" u="none" cap="none" strike="noStrike">
                <a:solidFill>
                  <a:srgbClr val="000000"/>
                </a:solidFill>
                <a:latin typeface="Arial"/>
                <a:ea typeface="Arial"/>
                <a:cs typeface="Arial"/>
                <a:sym typeface="Arial"/>
              </a:rPr>
              <a:t>, </a:t>
            </a:r>
            <a:r>
              <a:rPr b="0" i="1" lang="en-US" sz="800" u="none" cap="none" strike="noStrike">
                <a:solidFill>
                  <a:srgbClr val="000000"/>
                </a:solidFill>
                <a:latin typeface="Arial"/>
                <a:ea typeface="Arial"/>
                <a:cs typeface="Arial"/>
                <a:sym typeface="Arial"/>
              </a:rPr>
              <a:t>54</a:t>
            </a:r>
            <a:r>
              <a:rPr b="0" i="0" lang="en-US" sz="800" u="none" cap="none" strike="noStrike">
                <a:solidFill>
                  <a:srgbClr val="000000"/>
                </a:solidFill>
                <a:latin typeface="Arial"/>
                <a:ea typeface="Arial"/>
                <a:cs typeface="Arial"/>
                <a:sym typeface="Arial"/>
              </a:rPr>
              <a:t>(10), 1087–1096. </a:t>
            </a:r>
            <a:endParaRPr b="0" i="0" sz="800" u="none" cap="none" strike="noStrike">
              <a:solidFill>
                <a:srgbClr val="222222"/>
              </a:solidFill>
              <a:highlight>
                <a:schemeClr val="lt1"/>
              </a:highlight>
              <a:latin typeface="Calibri"/>
              <a:ea typeface="Calibri"/>
              <a:cs typeface="Calibri"/>
              <a:sym typeface="Calibri"/>
            </a:endParaRPr>
          </a:p>
          <a:p>
            <a:pPr indent="0" lvl="0" marL="0" marR="0" rtl="0" algn="l">
              <a:lnSpc>
                <a:spcPct val="100000"/>
              </a:lnSpc>
              <a:spcBef>
                <a:spcPts val="0"/>
              </a:spcBef>
              <a:spcAft>
                <a:spcPts val="0"/>
              </a:spcAft>
              <a:buClr>
                <a:schemeClr val="dk1"/>
              </a:buClr>
              <a:buSzPts val="1100"/>
              <a:buFont typeface="Arial"/>
              <a:buNone/>
            </a:pPr>
            <a:r>
              <a:t/>
            </a:r>
            <a:endParaRPr b="0" i="0" sz="800" u="none" cap="none" strike="noStrike">
              <a:solidFill>
                <a:srgbClr val="222222"/>
              </a:solidFill>
              <a:highlight>
                <a:schemeClr val="lt1"/>
              </a:highlight>
              <a:latin typeface="Calibri"/>
              <a:ea typeface="Calibri"/>
              <a:cs typeface="Calibri"/>
              <a:sym typeface="Calibri"/>
            </a:endParaRPr>
          </a:p>
          <a:p>
            <a:pPr indent="0" lvl="0" marL="0" marR="0" rtl="0" algn="l">
              <a:lnSpc>
                <a:spcPct val="100000"/>
              </a:lnSpc>
              <a:spcBef>
                <a:spcPts val="0"/>
              </a:spcBef>
              <a:spcAft>
                <a:spcPts val="0"/>
              </a:spcAft>
              <a:buClr>
                <a:schemeClr val="dk1"/>
              </a:buClr>
              <a:buSzPts val="1100"/>
              <a:buFont typeface="Arial"/>
              <a:buNone/>
            </a:pPr>
            <a:r>
              <a:rPr b="0" i="0" lang="en-US" sz="800" u="none" cap="none" strike="noStrike">
                <a:solidFill>
                  <a:srgbClr val="222222"/>
                </a:solidFill>
                <a:highlight>
                  <a:schemeClr val="lt1"/>
                </a:highlight>
                <a:latin typeface="Calibri"/>
                <a:ea typeface="Calibri"/>
                <a:cs typeface="Calibri"/>
                <a:sym typeface="Calibri"/>
              </a:rPr>
              <a:t>Filipovic, Branko &amp; Šošić-Jurjević, Branka. (2012). The Phytoestrogens, Calcitonin and Thyroid Hormones: Effects on Bone Tissue. 10.5772/29289. </a:t>
            </a:r>
            <a:endParaRPr b="0" i="0" sz="800" u="none" cap="none" strike="noStrike">
              <a:solidFill>
                <a:srgbClr val="222222"/>
              </a:solidFill>
              <a:highlight>
                <a:schemeClr val="lt1"/>
              </a:highlight>
              <a:latin typeface="Calibri"/>
              <a:ea typeface="Calibri"/>
              <a:cs typeface="Calibri"/>
              <a:sym typeface="Calibri"/>
            </a:endParaRPr>
          </a:p>
          <a:p>
            <a:pPr indent="0" lvl="0" marL="0" marR="0" rtl="0" algn="l">
              <a:lnSpc>
                <a:spcPct val="100000"/>
              </a:lnSpc>
              <a:spcBef>
                <a:spcPts val="0"/>
              </a:spcBef>
              <a:spcAft>
                <a:spcPts val="0"/>
              </a:spcAft>
              <a:buClr>
                <a:schemeClr val="dk1"/>
              </a:buClr>
              <a:buSzPts val="1100"/>
              <a:buFont typeface="Arial"/>
              <a:buNone/>
            </a:pPr>
            <a:r>
              <a:t/>
            </a:r>
            <a:endParaRPr b="0" i="0" sz="800" u="none" cap="none" strike="noStrike">
              <a:solidFill>
                <a:srgbClr val="222222"/>
              </a:solidFill>
              <a:highlight>
                <a:schemeClr val="lt1"/>
              </a:highlight>
              <a:latin typeface="Calibri"/>
              <a:ea typeface="Calibri"/>
              <a:cs typeface="Calibri"/>
              <a:sym typeface="Calibri"/>
            </a:endParaRPr>
          </a:p>
          <a:p>
            <a:pPr indent="0" lvl="0" marL="0" marR="0" rtl="0" algn="l">
              <a:lnSpc>
                <a:spcPct val="100000"/>
              </a:lnSpc>
              <a:spcBef>
                <a:spcPts val="0"/>
              </a:spcBef>
              <a:spcAft>
                <a:spcPts val="0"/>
              </a:spcAft>
              <a:buClr>
                <a:srgbClr val="000000"/>
              </a:buClr>
              <a:buSzPts val="800"/>
              <a:buFont typeface="Arial"/>
              <a:buNone/>
            </a:pPr>
            <a:r>
              <a:rPr b="0" i="0" lang="en-US" sz="800" u="none" cap="none" strike="noStrike">
                <a:solidFill>
                  <a:srgbClr val="222222"/>
                </a:solidFill>
                <a:highlight>
                  <a:schemeClr val="lt1"/>
                </a:highlight>
                <a:latin typeface="Calibri"/>
                <a:ea typeface="Calibri"/>
                <a:cs typeface="Calibri"/>
                <a:sym typeface="Calibri"/>
              </a:rPr>
              <a:t>Hampl, R., Ostatnikova, D., Celec, P. E. T. E. R., Putz, Z., Lapcík, O., &amp; Matucha, P. E. T. R. (2008). Short-term effect soy consumption on thyroid hormone levels and correlation with phytoestrogen level in healthy subjects. </a:t>
            </a:r>
            <a:r>
              <a:rPr b="0" i="1" lang="en-US" sz="800" u="none" cap="none" strike="noStrike">
                <a:solidFill>
                  <a:srgbClr val="222222"/>
                </a:solidFill>
                <a:highlight>
                  <a:schemeClr val="lt1"/>
                </a:highlight>
                <a:latin typeface="Calibri"/>
                <a:ea typeface="Calibri"/>
                <a:cs typeface="Calibri"/>
                <a:sym typeface="Calibri"/>
              </a:rPr>
              <a:t>Endocrine regulations</a:t>
            </a:r>
            <a:r>
              <a:rPr b="0" i="0" lang="en-US" sz="800" u="none" cap="none" strike="noStrike">
                <a:solidFill>
                  <a:srgbClr val="222222"/>
                </a:solidFill>
                <a:highlight>
                  <a:schemeClr val="lt1"/>
                </a:highlight>
                <a:latin typeface="Calibri"/>
                <a:ea typeface="Calibri"/>
                <a:cs typeface="Calibri"/>
                <a:sym typeface="Calibri"/>
              </a:rPr>
              <a:t>, </a:t>
            </a:r>
            <a:r>
              <a:rPr b="0" i="1" lang="en-US" sz="800" u="none" cap="none" strike="noStrike">
                <a:solidFill>
                  <a:srgbClr val="222222"/>
                </a:solidFill>
                <a:highlight>
                  <a:schemeClr val="lt1"/>
                </a:highlight>
                <a:latin typeface="Calibri"/>
                <a:ea typeface="Calibri"/>
                <a:cs typeface="Calibri"/>
                <a:sym typeface="Calibri"/>
              </a:rPr>
              <a:t>42</a:t>
            </a:r>
            <a:r>
              <a:rPr b="0" i="0" lang="en-US" sz="800" u="none" cap="none" strike="noStrike">
                <a:solidFill>
                  <a:srgbClr val="222222"/>
                </a:solidFill>
                <a:highlight>
                  <a:schemeClr val="lt1"/>
                </a:highlight>
                <a:latin typeface="Calibri"/>
                <a:ea typeface="Calibri"/>
                <a:cs typeface="Calibri"/>
                <a:sym typeface="Calibri"/>
              </a:rPr>
              <a:t>(2), 53. </a:t>
            </a:r>
            <a:endParaRPr b="0" i="0" sz="800" u="none" cap="none" strike="noStrike">
              <a:solidFill>
                <a:schemeClr val="dk1"/>
              </a:solidFill>
              <a:highlight>
                <a:schemeClr val="lt1"/>
              </a:highlight>
              <a:latin typeface="Calibri"/>
              <a:ea typeface="Calibri"/>
              <a:cs typeface="Calibri"/>
              <a:sym typeface="Calibri"/>
            </a:endParaRPr>
          </a:p>
          <a:p>
            <a:pPr indent="0" lvl="0" marL="0" marR="0" rtl="0" algn="l">
              <a:lnSpc>
                <a:spcPct val="100000"/>
              </a:lnSpc>
              <a:spcBef>
                <a:spcPts val="0"/>
              </a:spcBef>
              <a:spcAft>
                <a:spcPts val="0"/>
              </a:spcAft>
              <a:buClr>
                <a:schemeClr val="dk1"/>
              </a:buClr>
              <a:buSzPts val="1100"/>
              <a:buFont typeface="Arial"/>
              <a:buNone/>
            </a:pPr>
            <a:r>
              <a:t/>
            </a:r>
            <a:endParaRPr b="0" i="0" sz="800" u="none" cap="none" strike="noStrike">
              <a:solidFill>
                <a:schemeClr val="dk1"/>
              </a:solidFill>
              <a:highlight>
                <a:schemeClr val="lt1"/>
              </a:highlight>
              <a:latin typeface="Calibri"/>
              <a:ea typeface="Calibri"/>
              <a:cs typeface="Calibri"/>
              <a:sym typeface="Calibri"/>
            </a:endParaRPr>
          </a:p>
          <a:p>
            <a:pPr indent="0" lvl="0" marL="0" marR="0" rtl="0" algn="l">
              <a:lnSpc>
                <a:spcPct val="100000"/>
              </a:lnSpc>
              <a:spcBef>
                <a:spcPts val="0"/>
              </a:spcBef>
              <a:spcAft>
                <a:spcPts val="0"/>
              </a:spcAft>
              <a:buClr>
                <a:schemeClr val="dk1"/>
              </a:buClr>
              <a:buSzPts val="1100"/>
              <a:buFont typeface="Arial"/>
              <a:buNone/>
            </a:pPr>
            <a:r>
              <a:rPr b="0" i="0" lang="en-US" sz="800" u="none" cap="none" strike="noStrike">
                <a:solidFill>
                  <a:schemeClr val="dk1"/>
                </a:solidFill>
                <a:highlight>
                  <a:schemeClr val="lt1"/>
                </a:highlight>
                <a:latin typeface="Calibri"/>
                <a:ea typeface="Calibri"/>
                <a:cs typeface="Calibri"/>
                <a:sym typeface="Calibri"/>
              </a:rPr>
              <a:t>Horn-Ross, P. L., Hoggatt, K. J., &amp; Lee, M. M. (2002). Phytoestrogens and thyroid cancer risk: the San Francisco Bay Area thyroid cancer study. </a:t>
            </a:r>
            <a:r>
              <a:rPr b="0" i="1" lang="en-US" sz="800" u="none" cap="none" strike="noStrike">
                <a:solidFill>
                  <a:schemeClr val="dk1"/>
                </a:solidFill>
                <a:highlight>
                  <a:schemeClr val="lt1"/>
                </a:highlight>
                <a:latin typeface="Calibri"/>
                <a:ea typeface="Calibri"/>
                <a:cs typeface="Calibri"/>
                <a:sym typeface="Calibri"/>
              </a:rPr>
              <a:t>Cancer Epidemiology and Prevention Biomarkers</a:t>
            </a:r>
            <a:r>
              <a:rPr b="0" i="1" lang="en-US" sz="800" u="none" cap="none" strike="noStrike">
                <a:solidFill>
                  <a:schemeClr val="dk1"/>
                </a:solidFill>
                <a:latin typeface="Arial"/>
                <a:ea typeface="Arial"/>
                <a:cs typeface="Arial"/>
                <a:sym typeface="Arial"/>
              </a:rPr>
              <a:t>11</a:t>
            </a:r>
            <a:r>
              <a:rPr b="0" i="0" lang="en-US" sz="800" u="none" cap="none" strike="noStrike">
                <a:solidFill>
                  <a:schemeClr val="dk1"/>
                </a:solidFill>
                <a:latin typeface="Arial"/>
                <a:ea typeface="Arial"/>
                <a:cs typeface="Arial"/>
                <a:sym typeface="Arial"/>
              </a:rPr>
              <a:t>(1), 43-49.</a:t>
            </a:r>
            <a:endParaRPr b="0" i="0" sz="800" u="none" cap="none" strike="noStrike">
              <a:solidFill>
                <a:schemeClr val="dk1"/>
              </a:solidFill>
              <a:highlight>
                <a:schemeClr val="lt1"/>
              </a:highlight>
              <a:latin typeface="Calibri"/>
              <a:ea typeface="Calibri"/>
              <a:cs typeface="Calibri"/>
              <a:sym typeface="Calibri"/>
            </a:endParaRPr>
          </a:p>
          <a:p>
            <a:pPr indent="0" lvl="0" marL="0" marR="0" rtl="0" algn="l">
              <a:lnSpc>
                <a:spcPct val="100000"/>
              </a:lnSpc>
              <a:spcBef>
                <a:spcPts val="1000"/>
              </a:spcBef>
              <a:spcAft>
                <a:spcPts val="0"/>
              </a:spcAft>
              <a:buClr>
                <a:schemeClr val="dk1"/>
              </a:buClr>
              <a:buSzPts val="1100"/>
              <a:buFont typeface="Arial"/>
              <a:buNone/>
            </a:pPr>
            <a:r>
              <a:rPr b="0" i="0" lang="en-US" sz="800" u="none" cap="none" strike="noStrike">
                <a:solidFill>
                  <a:srgbClr val="3E3D40"/>
                </a:solidFill>
                <a:highlight>
                  <a:schemeClr val="lt1"/>
                </a:highlight>
                <a:latin typeface="Calibri"/>
                <a:ea typeface="Calibri"/>
                <a:cs typeface="Calibri"/>
                <a:sym typeface="Calibri"/>
              </a:rPr>
              <a:t>Landete JM, Arqués J, Medina M, Gaya P, de Las Rivas B, Muñoz R. Bioactivation of phytoestrogens: intestinal bacteria and health. </a:t>
            </a:r>
            <a:r>
              <a:rPr b="0" i="1" lang="en-US" sz="800" u="none" cap="none" strike="noStrike">
                <a:solidFill>
                  <a:srgbClr val="3E3D40"/>
                </a:solidFill>
                <a:highlight>
                  <a:schemeClr val="lt1"/>
                </a:highlight>
                <a:latin typeface="Calibri"/>
                <a:ea typeface="Calibri"/>
                <a:cs typeface="Calibri"/>
                <a:sym typeface="Calibri"/>
              </a:rPr>
              <a:t>Crit Rev Food Sci Nutr.</a:t>
            </a:r>
            <a:r>
              <a:rPr b="0" i="0" lang="en-US" sz="800" u="none" cap="none" strike="noStrike">
                <a:solidFill>
                  <a:srgbClr val="3E3D40"/>
                </a:solidFill>
                <a:highlight>
                  <a:schemeClr val="lt1"/>
                </a:highlight>
                <a:latin typeface="Calibri"/>
                <a:ea typeface="Calibri"/>
                <a:cs typeface="Calibri"/>
                <a:sym typeface="Calibri"/>
              </a:rPr>
              <a:t> (2016) 56:1826–43. </a:t>
            </a:r>
            <a:endParaRPr/>
          </a:p>
          <a:p>
            <a:pPr indent="0" lvl="0" marL="0" marR="0" rtl="0" algn="l">
              <a:lnSpc>
                <a:spcPct val="100000"/>
              </a:lnSpc>
              <a:spcBef>
                <a:spcPts val="1000"/>
              </a:spcBef>
              <a:spcAft>
                <a:spcPts val="0"/>
              </a:spcAft>
              <a:buNone/>
            </a:pPr>
            <a:r>
              <a:rPr b="0" i="0" lang="en-US" sz="800" u="none" cap="none" strike="noStrike">
                <a:solidFill>
                  <a:srgbClr val="000000"/>
                </a:solidFill>
                <a:latin typeface="Arial"/>
                <a:ea typeface="Arial"/>
                <a:cs typeface="Arial"/>
                <a:sym typeface="Arial"/>
              </a:rPr>
              <a:t>Molnar, C., &amp; Gair, J. (2019). 18.4 Regulation of Hormone Production. In </a:t>
            </a:r>
            <a:r>
              <a:rPr b="0" i="1" lang="en-US" sz="800" u="none" cap="none" strike="noStrike">
                <a:solidFill>
                  <a:srgbClr val="000000"/>
                </a:solidFill>
                <a:latin typeface="Arial"/>
                <a:ea typeface="Arial"/>
                <a:cs typeface="Arial"/>
                <a:sym typeface="Arial"/>
              </a:rPr>
              <a:t>Concepts of Biology—1st Canadian Edition</a:t>
            </a:r>
            <a:r>
              <a:rPr b="0" i="0" lang="en-US" sz="800" u="none" cap="none" strike="noStrike">
                <a:solidFill>
                  <a:srgbClr val="000000"/>
                </a:solidFill>
                <a:latin typeface="Arial"/>
                <a:ea typeface="Arial"/>
                <a:cs typeface="Arial"/>
                <a:sym typeface="Arial"/>
              </a:rPr>
              <a:t>. BCcampus.</a:t>
            </a:r>
            <a:endParaRPr b="0" i="0" sz="800" u="none" cap="none" strike="noStrike">
              <a:solidFill>
                <a:srgbClr val="3E3D40"/>
              </a:solidFill>
              <a:highlight>
                <a:schemeClr val="lt1"/>
              </a:highlight>
              <a:latin typeface="Calibri"/>
              <a:ea typeface="Calibri"/>
              <a:cs typeface="Calibri"/>
              <a:sym typeface="Calibri"/>
            </a:endParaRPr>
          </a:p>
          <a:p>
            <a:pPr indent="0" lvl="0" marL="0" marR="0" rtl="0" algn="l">
              <a:lnSpc>
                <a:spcPct val="100000"/>
              </a:lnSpc>
              <a:spcBef>
                <a:spcPts val="1000"/>
              </a:spcBef>
              <a:spcAft>
                <a:spcPts val="0"/>
              </a:spcAft>
              <a:buNone/>
            </a:pPr>
            <a:r>
              <a:rPr b="0" i="0" lang="en-US" sz="800" u="none" cap="none" strike="noStrike">
                <a:solidFill>
                  <a:srgbClr val="000000"/>
                </a:solidFill>
                <a:latin typeface="Arial"/>
                <a:ea typeface="Arial"/>
                <a:cs typeface="Arial"/>
                <a:sym typeface="Arial"/>
              </a:rPr>
              <a:t>Patisaul HB, Jefferson W. The pros and cons of phytoestrogens. </a:t>
            </a:r>
            <a:r>
              <a:rPr b="0" i="1" lang="en-US" sz="800" u="none" cap="none" strike="noStrike">
                <a:solidFill>
                  <a:srgbClr val="000000"/>
                </a:solidFill>
                <a:latin typeface="Arial"/>
                <a:ea typeface="Arial"/>
                <a:cs typeface="Arial"/>
                <a:sym typeface="Arial"/>
              </a:rPr>
              <a:t>Frontiers in Neuroendocrinology</a:t>
            </a:r>
            <a:r>
              <a:rPr b="0" i="0" lang="en-US" sz="800" u="none" cap="none" strike="noStrike">
                <a:solidFill>
                  <a:srgbClr val="000000"/>
                </a:solidFill>
                <a:latin typeface="Arial"/>
                <a:ea typeface="Arial"/>
                <a:cs typeface="Arial"/>
                <a:sym typeface="Arial"/>
              </a:rPr>
              <a:t>. 2010;31(4):400-419. </a:t>
            </a:r>
            <a:endParaRPr b="0" i="0" sz="800" u="none" cap="none" strike="noStrike">
              <a:solidFill>
                <a:schemeClr val="dk1"/>
              </a:solidFill>
              <a:highlight>
                <a:schemeClr val="lt1"/>
              </a:highlight>
              <a:latin typeface="Calibri"/>
              <a:ea typeface="Calibri"/>
              <a:cs typeface="Calibri"/>
              <a:sym typeface="Calibri"/>
            </a:endParaRPr>
          </a:p>
          <a:p>
            <a:pPr indent="0" lvl="0" marL="0" marR="0" rtl="0" algn="l">
              <a:lnSpc>
                <a:spcPct val="100000"/>
              </a:lnSpc>
              <a:spcBef>
                <a:spcPts val="0"/>
              </a:spcBef>
              <a:spcAft>
                <a:spcPts val="0"/>
              </a:spcAft>
              <a:buClr>
                <a:schemeClr val="dk1"/>
              </a:buClr>
              <a:buSzPts val="1100"/>
              <a:buFont typeface="Arial"/>
              <a:buNone/>
            </a:pPr>
            <a:r>
              <a:t/>
            </a:r>
            <a:endParaRPr b="0" i="0" sz="800" u="none" cap="none" strike="noStrike">
              <a:solidFill>
                <a:schemeClr val="dk1"/>
              </a:solidFill>
              <a:highlight>
                <a:schemeClr val="lt1"/>
              </a:highlight>
              <a:latin typeface="Calibri"/>
              <a:ea typeface="Calibri"/>
              <a:cs typeface="Calibri"/>
              <a:sym typeface="Calibri"/>
            </a:endParaRPr>
          </a:p>
          <a:p>
            <a:pPr indent="0" lvl="0" marL="0" marR="0" rtl="0" algn="l">
              <a:lnSpc>
                <a:spcPct val="100000"/>
              </a:lnSpc>
              <a:spcBef>
                <a:spcPts val="0"/>
              </a:spcBef>
              <a:spcAft>
                <a:spcPts val="0"/>
              </a:spcAft>
              <a:buClr>
                <a:schemeClr val="dk1"/>
              </a:buClr>
              <a:buSzPts val="1100"/>
              <a:buFont typeface="Arial"/>
              <a:buNone/>
            </a:pPr>
            <a:r>
              <a:rPr b="0" i="0" lang="en-US" sz="800" u="none" cap="none" strike="noStrike">
                <a:solidFill>
                  <a:schemeClr val="dk1"/>
                </a:solidFill>
                <a:highlight>
                  <a:schemeClr val="lt1"/>
                </a:highlight>
                <a:latin typeface="Calibri"/>
                <a:ea typeface="Calibri"/>
                <a:cs typeface="Calibri"/>
                <a:sym typeface="Calibri"/>
              </a:rPr>
              <a:t>Sathyapalan, T., Manuchehri, A. M., Thatcher, N. J., Rigby, A. S., Chapman, T., Kilpatrick, E. S., &amp; Atkin, S. L. (2011). The effect of soy phytoestrogen supplementation on thyroid status and cardiovascular risk markers in patients with subclinical hypothyroidism: a randomized, double-blind, crossover study. </a:t>
            </a:r>
            <a:r>
              <a:rPr b="0" i="1" lang="en-US" sz="800" u="none" cap="none" strike="noStrike">
                <a:solidFill>
                  <a:schemeClr val="dk1"/>
                </a:solidFill>
                <a:highlight>
                  <a:schemeClr val="lt1"/>
                </a:highlight>
                <a:latin typeface="Calibri"/>
                <a:ea typeface="Calibri"/>
                <a:cs typeface="Calibri"/>
                <a:sym typeface="Calibri"/>
              </a:rPr>
              <a:t>The Journal of Clinical Endocrinology &amp; Metabolism</a:t>
            </a:r>
            <a:r>
              <a:rPr b="0" i="0" lang="en-US" sz="800" u="none" cap="none" strike="noStrike">
                <a:solidFill>
                  <a:schemeClr val="dk1"/>
                </a:solidFill>
                <a:highlight>
                  <a:schemeClr val="lt1"/>
                </a:highlight>
                <a:latin typeface="Calibri"/>
                <a:ea typeface="Calibri"/>
                <a:cs typeface="Calibri"/>
                <a:sym typeface="Calibri"/>
              </a:rPr>
              <a:t>, </a:t>
            </a:r>
            <a:r>
              <a:rPr b="0" i="1" lang="en-US" sz="800" u="none" cap="none" strike="noStrike">
                <a:solidFill>
                  <a:schemeClr val="dk1"/>
                </a:solidFill>
                <a:highlight>
                  <a:schemeClr val="lt1"/>
                </a:highlight>
                <a:latin typeface="Calibri"/>
                <a:ea typeface="Calibri"/>
                <a:cs typeface="Calibri"/>
                <a:sym typeface="Calibri"/>
              </a:rPr>
              <a:t>96</a:t>
            </a:r>
            <a:r>
              <a:rPr b="0" i="0" lang="en-US" sz="800" u="none" cap="none" strike="noStrike">
                <a:solidFill>
                  <a:schemeClr val="dk1"/>
                </a:solidFill>
                <a:highlight>
                  <a:schemeClr val="lt1"/>
                </a:highlight>
                <a:latin typeface="Calibri"/>
                <a:ea typeface="Calibri"/>
                <a:cs typeface="Calibri"/>
                <a:sym typeface="Calibri"/>
              </a:rPr>
              <a:t>(5), 1442-1449.</a:t>
            </a:r>
            <a:endParaRPr/>
          </a:p>
          <a:p>
            <a:pPr indent="0" lvl="0" marL="0" marR="0" rtl="0" algn="l">
              <a:lnSpc>
                <a:spcPct val="100000"/>
              </a:lnSpc>
              <a:spcBef>
                <a:spcPts val="0"/>
              </a:spcBef>
              <a:spcAft>
                <a:spcPts val="0"/>
              </a:spcAft>
              <a:buClr>
                <a:schemeClr val="dk1"/>
              </a:buClr>
              <a:buSzPts val="1100"/>
              <a:buFont typeface="Arial"/>
              <a:buNone/>
            </a:pPr>
            <a:r>
              <a:t/>
            </a:r>
            <a:endParaRPr b="0" i="0" sz="800" u="none" cap="none" strike="noStrike">
              <a:solidFill>
                <a:schemeClr val="dk1"/>
              </a:solidFill>
              <a:highlight>
                <a:schemeClr val="lt1"/>
              </a:highlight>
              <a:latin typeface="Calibri"/>
              <a:ea typeface="Calibri"/>
              <a:cs typeface="Calibri"/>
              <a:sym typeface="Calibri"/>
            </a:endParaRPr>
          </a:p>
          <a:p>
            <a:pPr indent="0" lvl="0" marL="0" marR="0" rtl="0" algn="l">
              <a:lnSpc>
                <a:spcPct val="100000"/>
              </a:lnSpc>
              <a:spcBef>
                <a:spcPts val="0"/>
              </a:spcBef>
              <a:spcAft>
                <a:spcPts val="0"/>
              </a:spcAft>
              <a:buNone/>
            </a:pPr>
            <a:r>
              <a:rPr b="0" i="0" lang="en-US" sz="800" u="none" cap="none" strike="noStrike">
                <a:solidFill>
                  <a:srgbClr val="000000"/>
                </a:solidFill>
                <a:latin typeface="Arial"/>
                <a:ea typeface="Arial"/>
                <a:cs typeface="Arial"/>
                <a:sym typeface="Arial"/>
              </a:rPr>
              <a:t>Setchell, K. D. R., &amp; Cassidy, A. (1999). Dietary Isoflavones: Biological Effects and Relevance to Human Health. </a:t>
            </a:r>
            <a:r>
              <a:rPr b="0" i="1" lang="en-US" sz="800" u="none" cap="none" strike="noStrike">
                <a:solidFill>
                  <a:srgbClr val="000000"/>
                </a:solidFill>
                <a:latin typeface="Arial"/>
                <a:ea typeface="Arial"/>
                <a:cs typeface="Arial"/>
                <a:sym typeface="Arial"/>
              </a:rPr>
              <a:t>The Journal of Nutrition</a:t>
            </a:r>
            <a:r>
              <a:rPr b="0" i="0" lang="en-US" sz="800" u="none" cap="none" strike="noStrike">
                <a:solidFill>
                  <a:srgbClr val="000000"/>
                </a:solidFill>
                <a:latin typeface="Arial"/>
                <a:ea typeface="Arial"/>
                <a:cs typeface="Arial"/>
                <a:sym typeface="Arial"/>
              </a:rPr>
              <a:t>, </a:t>
            </a:r>
            <a:r>
              <a:rPr b="0" i="1" lang="en-US" sz="800" u="none" cap="none" strike="noStrike">
                <a:solidFill>
                  <a:srgbClr val="000000"/>
                </a:solidFill>
                <a:latin typeface="Arial"/>
                <a:ea typeface="Arial"/>
                <a:cs typeface="Arial"/>
                <a:sym typeface="Arial"/>
              </a:rPr>
              <a:t>129</a:t>
            </a:r>
            <a:r>
              <a:rPr b="0" i="0" lang="en-US" sz="800" u="none" cap="none" strike="noStrike">
                <a:solidFill>
                  <a:srgbClr val="000000"/>
                </a:solidFill>
                <a:latin typeface="Arial"/>
                <a:ea typeface="Arial"/>
                <a:cs typeface="Arial"/>
                <a:sym typeface="Arial"/>
              </a:rPr>
              <a:t>(3), 758S-767S. </a:t>
            </a:r>
            <a:endParaRPr b="0" i="0" sz="8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None/>
            </a:pPr>
            <a:r>
              <a:t/>
            </a:r>
            <a:endParaRPr b="0" i="0" sz="800" u="none" cap="none" strike="noStrike">
              <a:solidFill>
                <a:srgbClr val="000000"/>
              </a:solidFill>
              <a:latin typeface="Arial"/>
              <a:ea typeface="Arial"/>
              <a:cs typeface="Arial"/>
              <a:sym typeface="Arial"/>
            </a:endParaRPr>
          </a:p>
          <a:p>
            <a:pPr indent="0" lvl="0" marL="0" marR="0" rtl="0" algn="l">
              <a:lnSpc>
                <a:spcPct val="100000"/>
              </a:lnSpc>
              <a:spcBef>
                <a:spcPts val="0"/>
              </a:spcBef>
              <a:spcAft>
                <a:spcPts val="0"/>
              </a:spcAft>
              <a:buNone/>
            </a:pPr>
            <a:r>
              <a:rPr b="0" i="0" lang="en-US" sz="800" u="none" cap="none" strike="noStrike">
                <a:solidFill>
                  <a:srgbClr val="000000"/>
                </a:solidFill>
                <a:latin typeface="Arial"/>
                <a:ea typeface="Arial"/>
                <a:cs typeface="Arial"/>
                <a:sym typeface="Arial"/>
              </a:rPr>
              <a:t>Silverstein, M. G., Kaplan, J. R., Appt, S. E., Register, T. C., &amp; Shively, C. A. (2014). Effect of Soy Isoflavones on Thyroid Hormones in Intact and Ovariectomized Cynomolgus Monkeys (Macaca fascicularis). </a:t>
            </a:r>
            <a:r>
              <a:rPr b="0" i="1" lang="en-US" sz="800" u="none" cap="none" strike="noStrike">
                <a:solidFill>
                  <a:srgbClr val="000000"/>
                </a:solidFill>
                <a:latin typeface="Arial"/>
                <a:ea typeface="Arial"/>
                <a:cs typeface="Arial"/>
                <a:sym typeface="Arial"/>
              </a:rPr>
              <a:t>Menopause (New York, N.Y.)</a:t>
            </a:r>
            <a:r>
              <a:rPr b="0" i="0" lang="en-US" sz="800" u="none" cap="none" strike="noStrike">
                <a:solidFill>
                  <a:srgbClr val="000000"/>
                </a:solidFill>
                <a:latin typeface="Arial"/>
                <a:ea typeface="Arial"/>
                <a:cs typeface="Arial"/>
                <a:sym typeface="Arial"/>
              </a:rPr>
              <a:t>, </a:t>
            </a:r>
            <a:r>
              <a:rPr b="0" i="1" lang="en-US" sz="800" u="none" cap="none" strike="noStrike">
                <a:solidFill>
                  <a:srgbClr val="000000"/>
                </a:solidFill>
                <a:latin typeface="Arial"/>
                <a:ea typeface="Arial"/>
                <a:cs typeface="Arial"/>
                <a:sym typeface="Arial"/>
              </a:rPr>
              <a:t>21</a:t>
            </a:r>
            <a:r>
              <a:rPr b="0" i="0" lang="en-US" sz="800" u="none" cap="none" strike="noStrike">
                <a:solidFill>
                  <a:srgbClr val="000000"/>
                </a:solidFill>
                <a:latin typeface="Arial"/>
                <a:ea typeface="Arial"/>
                <a:cs typeface="Arial"/>
                <a:sym typeface="Arial"/>
              </a:rPr>
              <a:t>(10), 1136–1142. </a:t>
            </a:r>
            <a:endParaRPr b="0" i="0" sz="800" u="none" cap="none" strike="noStrike">
              <a:solidFill>
                <a:schemeClr val="dk1"/>
              </a:solidFill>
              <a:highlight>
                <a:schemeClr val="lt1"/>
              </a:highlight>
              <a:latin typeface="Calibri"/>
              <a:ea typeface="Calibri"/>
              <a:cs typeface="Calibri"/>
              <a:sym typeface="Calibri"/>
            </a:endParaRPr>
          </a:p>
          <a:p>
            <a:pPr indent="0" lvl="0" marL="0" marR="0" rtl="0" algn="l">
              <a:lnSpc>
                <a:spcPct val="100000"/>
              </a:lnSpc>
              <a:spcBef>
                <a:spcPts val="1000"/>
              </a:spcBef>
              <a:spcAft>
                <a:spcPts val="0"/>
              </a:spcAft>
              <a:buClr>
                <a:schemeClr val="dk1"/>
              </a:buClr>
              <a:buSzPts val="1100"/>
              <a:buFont typeface="Arial"/>
              <a:buNone/>
            </a:pPr>
            <a:r>
              <a:rPr b="0" i="0" lang="en-US" sz="800" u="none" cap="none" strike="noStrike">
                <a:solidFill>
                  <a:srgbClr val="3E3D40"/>
                </a:solidFill>
                <a:highlight>
                  <a:schemeClr val="lt1"/>
                </a:highlight>
                <a:latin typeface="Calibri"/>
                <a:ea typeface="Calibri"/>
                <a:cs typeface="Calibri"/>
                <a:sym typeface="Calibri"/>
              </a:rPr>
              <a:t>Rietjens IMCM, Louisse J, Beekmann K. The potential health effects of dietary phytoestrogens. </a:t>
            </a:r>
            <a:r>
              <a:rPr b="0" i="1" lang="en-US" sz="800" u="none" cap="none" strike="noStrike">
                <a:solidFill>
                  <a:srgbClr val="3E3D40"/>
                </a:solidFill>
                <a:highlight>
                  <a:schemeClr val="lt1"/>
                </a:highlight>
                <a:latin typeface="Calibri"/>
                <a:ea typeface="Calibri"/>
                <a:cs typeface="Calibri"/>
                <a:sym typeface="Calibri"/>
              </a:rPr>
              <a:t>Br J Pharmacol.</a:t>
            </a:r>
            <a:r>
              <a:rPr b="0" i="0" lang="en-US" sz="800" u="none" cap="none" strike="noStrike">
                <a:solidFill>
                  <a:srgbClr val="3E3D40"/>
                </a:solidFill>
                <a:highlight>
                  <a:schemeClr val="lt1"/>
                </a:highlight>
                <a:latin typeface="Calibri"/>
                <a:ea typeface="Calibri"/>
                <a:cs typeface="Calibri"/>
                <a:sym typeface="Calibri"/>
              </a:rPr>
              <a:t> (2017) 174:1263–80.</a:t>
            </a:r>
            <a:endParaRPr b="0" i="0" sz="800" u="none" cap="none" strike="noStrike">
              <a:solidFill>
                <a:srgbClr val="000000"/>
              </a:solidFill>
              <a:latin typeface="Calibri"/>
              <a:ea typeface="Calibri"/>
              <a:cs typeface="Calibri"/>
              <a:sym typeface="Calibri"/>
            </a:endParaRPr>
          </a:p>
        </p:txBody>
      </p:sp>
      <p:pic>
        <p:nvPicPr>
          <p:cNvPr descr="Logo&#10;&#10;Description automatically generated" id="119" name="Google Shape;119;gad6e4f89c3_2_48"/>
          <p:cNvPicPr preferRelativeResize="0"/>
          <p:nvPr/>
        </p:nvPicPr>
        <p:blipFill rotWithShape="1">
          <a:blip r:embed="rId4">
            <a:alphaModFix/>
          </a:blip>
          <a:srcRect b="0" l="0" r="0" t="0"/>
          <a:stretch/>
        </p:blipFill>
        <p:spPr>
          <a:xfrm>
            <a:off x="38632416" y="530132"/>
            <a:ext cx="3657599" cy="3657599"/>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Theme">
      <a:dk1>
        <a:srgbClr val="000000"/>
      </a:dk1>
      <a:lt1>
        <a:srgbClr val="FFFFFF"/>
      </a:lt1>
      <a:dk2>
        <a:srgbClr val="A7A7A7"/>
      </a:dk2>
      <a:lt2>
        <a:srgbClr val="535353"/>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FF00FF"/>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Theme">
      <a:dk1>
        <a:srgbClr val="000000"/>
      </a:dk1>
      <a:lt1>
        <a:srgbClr val="FFFFFF"/>
      </a:lt1>
      <a:dk2>
        <a:srgbClr val="A7A7A7"/>
      </a:dk2>
      <a:lt2>
        <a:srgbClr val="535353"/>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FF00FF"/>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Office Theme">
  <a:themeElements>
    <a:clrScheme name="Office Theme">
      <a:dk1>
        <a:srgbClr val="000000"/>
      </a:dk1>
      <a:lt1>
        <a:srgbClr val="FFFFFF"/>
      </a:lt1>
      <a:dk2>
        <a:srgbClr val="A7A7A7"/>
      </a:dk2>
      <a:lt2>
        <a:srgbClr val="535353"/>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FF00FF"/>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file>