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54"/>
    <p:restoredTop sz="96341"/>
  </p:normalViewPr>
  <p:slideViewPr>
    <p:cSldViewPr snapToGrid="0" snapToObjects="1">
      <p:cViewPr varScale="1">
        <p:scale>
          <a:sx n="97" d="100"/>
          <a:sy n="97" d="100"/>
        </p:scale>
        <p:origin x="208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B0D2-9C3C-144A-920F-9D727312156A}" type="datetimeFigureOut">
              <a:rPr lang="en-US" smtClean="0"/>
              <a:t>4/22/21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9B19-020C-FB48-BC59-332071BAD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89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B0D2-9C3C-144A-920F-9D727312156A}" type="datetimeFigureOut">
              <a:rPr lang="en-US" smtClean="0"/>
              <a:t>4/22/21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9B19-020C-FB48-BC59-332071BAD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098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B0D2-9C3C-144A-920F-9D727312156A}" type="datetimeFigureOut">
              <a:rPr lang="en-US" smtClean="0"/>
              <a:t>4/22/21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9B19-020C-FB48-BC59-332071BAD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054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B0D2-9C3C-144A-920F-9D727312156A}" type="datetimeFigureOut">
              <a:rPr lang="en-US" smtClean="0"/>
              <a:t>4/22/21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9B19-020C-FB48-BC59-332071BAD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38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B0D2-9C3C-144A-920F-9D727312156A}" type="datetimeFigureOut">
              <a:rPr lang="en-US" smtClean="0"/>
              <a:t>4/22/21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9B19-020C-FB48-BC59-332071BAD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720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B0D2-9C3C-144A-920F-9D727312156A}" type="datetimeFigureOut">
              <a:rPr lang="en-US" smtClean="0"/>
              <a:t>4/22/21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9B19-020C-FB48-BC59-332071BAD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60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B0D2-9C3C-144A-920F-9D727312156A}" type="datetimeFigureOut">
              <a:rPr lang="en-US" smtClean="0"/>
              <a:t>4/22/21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9B19-020C-FB48-BC59-332071BAD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804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B0D2-9C3C-144A-920F-9D727312156A}" type="datetimeFigureOut">
              <a:rPr lang="en-US" smtClean="0"/>
              <a:t>4/22/21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9B19-020C-FB48-BC59-332071BAD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155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B0D2-9C3C-144A-920F-9D727312156A}" type="datetimeFigureOut">
              <a:rPr lang="en-US" smtClean="0"/>
              <a:t>4/22/21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9B19-020C-FB48-BC59-332071BAD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554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B0D2-9C3C-144A-920F-9D727312156A}" type="datetimeFigureOut">
              <a:rPr lang="en-US" smtClean="0"/>
              <a:t>4/22/21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9B19-020C-FB48-BC59-332071BAD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38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B0D2-9C3C-144A-920F-9D727312156A}" type="datetimeFigureOut">
              <a:rPr lang="en-US" smtClean="0"/>
              <a:t>4/22/21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9B19-020C-FB48-BC59-332071BAD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92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AB0D2-9C3C-144A-920F-9D727312156A}" type="datetimeFigureOut">
              <a:rPr lang="en-US" smtClean="0"/>
              <a:t>4/22/21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C9B19-020C-FB48-BC59-332071BAD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712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9760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ON-CAMPUS STUDENT PHYSICAL ACTIVITY  AND COMMUNITY EXPLORATION DURING COVID 19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3017" y="1089061"/>
            <a:ext cx="2702100" cy="360035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6853" y="1171255"/>
            <a:ext cx="212675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charset="0"/>
                <a:ea typeface="Times New Roman" charset="0"/>
                <a:cs typeface="Times New Roman" charset="0"/>
              </a:rPr>
              <a:t>Background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latin typeface="Times New Roman" charset="0"/>
                <a:ea typeface="Times New Roman" charset="0"/>
                <a:cs typeface="Times New Roman" charset="0"/>
              </a:rPr>
              <a:t>Survey to get a sense of house student who live on campus are staying active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latin typeface="Times New Roman" charset="0"/>
                <a:ea typeface="Times New Roman" charset="0"/>
                <a:cs typeface="Times New Roman" charset="0"/>
              </a:rPr>
              <a:t>Completely anonymous </a:t>
            </a:r>
            <a:r>
              <a:rPr lang="en-US" sz="1400" dirty="0" smtClean="0">
                <a:latin typeface="Times New Roman" charset="0"/>
                <a:ea typeface="Times New Roman" charset="0"/>
                <a:cs typeface="Times New Roman" charset="0"/>
              </a:rPr>
              <a:t>re</a:t>
            </a:r>
            <a:r>
              <a:rPr lang="en-US" sz="1400" dirty="0" smtClean="0">
                <a:latin typeface="Times New Roman" charset="0"/>
                <a:ea typeface="Times New Roman" charset="0"/>
                <a:cs typeface="Times New Roman" charset="0"/>
              </a:rPr>
              <a:t>sides stating which dorm they reside in.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latin typeface="Times New Roman" charset="0"/>
                <a:ea typeface="Times New Roman" charset="0"/>
                <a:cs typeface="Times New Roman" charset="0"/>
              </a:rPr>
              <a:t>From participating individual are able to see more places they could potentially explore in Arcata and places some students find to be dangerous.</a:t>
            </a:r>
          </a:p>
          <a:p>
            <a:pPr marL="285750" indent="-285750">
              <a:buFont typeface="Wingdings" charset="2"/>
              <a:buChar char="Ø"/>
            </a:pPr>
            <a:endParaRPr lang="en-US" sz="1400" dirty="0" smtClean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3014" y="4946274"/>
            <a:ext cx="2702103" cy="5137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# of Participants : 27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3015" y="5865291"/>
            <a:ext cx="2702103" cy="47261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# of Questions : 35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58953" y="1091444"/>
            <a:ext cx="6268278" cy="50334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Results 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40% senior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44% of participants were white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33% from LA county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37% have only lived in Arcata for 1 semester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On average more documented to be less active since the start of the pandemic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45% rated their physical health to be average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About 70% stated physical health is important but has been hard to maintain because of </a:t>
            </a:r>
            <a:r>
              <a:rPr lang="en-US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C</a:t>
            </a:r>
            <a:r>
              <a:rPr lang="en-US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ovid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19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68% worked out 1-2 time per week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62% of students stated they worked out in their dorms (gym was closed for a few months)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91% were not student athletes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Safest places to go in the community : marsh, Community Park/forest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Students engage in physical activity to stay physically fit and mentally fit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The location of campus allows most students to engage in some form of hiking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Weather in the area at times puts a big halt on engaging in activities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The pandemic lowers students motivation to be active and engage in the community.</a:t>
            </a:r>
          </a:p>
          <a:p>
            <a:pPr marL="285750" indent="-285750">
              <a:buFont typeface="Wingdings" charset="2"/>
              <a:buChar char="Ø"/>
            </a:pPr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buFont typeface="Wingdings" charset="2"/>
              <a:buChar char="Ø"/>
            </a:pPr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buFont typeface="Wingdings" charset="2"/>
              <a:buChar char="Ø"/>
            </a:pPr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buFont typeface="Wingdings" charset="2"/>
              <a:buChar char="Ø"/>
            </a:pPr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356035" y="1089061"/>
            <a:ext cx="2729948" cy="29263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Conclusion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Overall surprised by the depth of responses by the small # of engagement we had in our survey .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it is clear the student want to be physically and mentally healthy but because of the pandemic there are no ways for students to be active and explore the community 37% of the student don</a:t>
            </a:r>
            <a:r>
              <a:rPr lang="ur-PK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’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t know about.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371066" y="4240696"/>
            <a:ext cx="2714917" cy="18841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Survey conducted by:</a:t>
            </a:r>
          </a:p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Dr. Whitney Ogle</a:t>
            </a:r>
          </a:p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Liliana Amador</a:t>
            </a:r>
          </a:p>
          <a:p>
            <a:pPr algn="ctr"/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Emigdia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Macario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Dr. Kaelani Jones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163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314</Words>
  <Application>Microsoft Macintosh PowerPoint</Application>
  <PresentationFormat>Widescreen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</vt:lpstr>
      <vt:lpstr>Calibri Light</vt:lpstr>
      <vt:lpstr>Times New Roman</vt:lpstr>
      <vt:lpstr>Wingdings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Kaelani R Jones</dc:creator>
  <cp:lastModifiedBy>Kaelani R Jones</cp:lastModifiedBy>
  <cp:revision>5</cp:revision>
  <dcterms:created xsi:type="dcterms:W3CDTF">2021-04-22T18:04:40Z</dcterms:created>
  <dcterms:modified xsi:type="dcterms:W3CDTF">2021-04-22T18:45:06Z</dcterms:modified>
</cp:coreProperties>
</file>