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Lst>
  <p:sldSz cy="32918400" cx="43891200"/>
  <p:notesSz cx="6858000" cy="9144000"/>
  <p:embeddedFontLst>
    <p:embeddedFont>
      <p:font typeface="Hammersmith One"/>
      <p:regular r:id="rId6"/>
    </p:embeddedFont>
    <p:embeddedFont>
      <p:font typeface="Lato"/>
      <p:regular r:id="rId7"/>
      <p:bold r:id="rId8"/>
      <p:italic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schemas.openxmlformats.org/officeDocument/2006/relationships/font" Target="fonts/Lato-boldItalic.fntdata"/><Relationship Id="rId9" Type="http://schemas.openxmlformats.org/officeDocument/2006/relationships/font" Target="fonts/Lato-italic.fntdata"/><Relationship Id="rId5" Type="http://schemas.openxmlformats.org/officeDocument/2006/relationships/slide" Target="slides/slide1.xml"/><Relationship Id="rId6" Type="http://schemas.openxmlformats.org/officeDocument/2006/relationships/font" Target="fonts/HammersmithOne-regular.fntdata"/><Relationship Id="rId7" Type="http://schemas.openxmlformats.org/officeDocument/2006/relationships/font" Target="fonts/Lato-regular.fntdata"/><Relationship Id="rId8" Type="http://schemas.openxmlformats.org/officeDocument/2006/relationships/font" Target="fonts/La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63"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 name="Shape 9"/>
        <p:cNvGrpSpPr/>
        <p:nvPr/>
      </p:nvGrpSpPr>
      <p:grpSpPr>
        <a:xfrm>
          <a:off x="0" y="0"/>
          <a:ext cx="0" cy="0"/>
          <a:chOff x="0" y="0"/>
          <a:chExt cx="0" cy="0"/>
        </a:xfrm>
      </p:grpSpPr>
      <p:sp>
        <p:nvSpPr>
          <p:cNvPr id="10" name="Google Shape;10;p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43" name="Shape 43"/>
        <p:cNvGrpSpPr/>
        <p:nvPr/>
      </p:nvGrpSpPr>
      <p:grpSpPr>
        <a:xfrm>
          <a:off x="0" y="0"/>
          <a:ext cx="0" cy="0"/>
          <a:chOff x="0" y="0"/>
          <a:chExt cx="0" cy="0"/>
        </a:xfrm>
      </p:grpSpPr>
      <p:sp>
        <p:nvSpPr>
          <p:cNvPr id="44" name="Google Shape;44;p11"/>
          <p:cNvSpPr txBox="1"/>
          <p:nvPr>
            <p:ph idx="1" type="body"/>
          </p:nvPr>
        </p:nvSpPr>
        <p:spPr>
          <a:xfrm>
            <a:off x="1496160" y="27075681"/>
            <a:ext cx="28794299" cy="3872700"/>
          </a:xfrm>
          <a:prstGeom prst="rect">
            <a:avLst/>
          </a:prstGeom>
          <a:noFill/>
          <a:ln>
            <a:noFill/>
          </a:ln>
        </p:spPr>
        <p:txBody>
          <a:bodyPr anchorCtr="0" anchor="ctr" bIns="479475" lIns="479475" spcFirstLastPara="1" rIns="479475" wrap="square" tIns="479475">
            <a:noAutofit/>
          </a:bodyPr>
          <a:lstStyle>
            <a:lvl1pPr indent="-228600" lvl="0" marL="457200" algn="l">
              <a:lnSpc>
                <a:spcPct val="100000"/>
              </a:lnSpc>
              <a:spcBef>
                <a:spcPts val="0"/>
              </a:spcBef>
              <a:spcAft>
                <a:spcPts val="0"/>
              </a:spcAft>
              <a:buSzPts val="94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8400"/>
              </a:spcBef>
              <a:spcAft>
                <a:spcPts val="0"/>
              </a:spcAft>
              <a:buSzPts val="1800"/>
              <a:buNone/>
              <a:defRPr/>
            </a:lvl3pPr>
            <a:lvl4pPr indent="-228600" lvl="3" marL="1828800" algn="l">
              <a:lnSpc>
                <a:spcPct val="115000"/>
              </a:lnSpc>
              <a:spcBef>
                <a:spcPts val="8400"/>
              </a:spcBef>
              <a:spcAft>
                <a:spcPts val="0"/>
              </a:spcAft>
              <a:buSzPts val="1800"/>
              <a:buNone/>
              <a:defRPr/>
            </a:lvl4pPr>
            <a:lvl5pPr indent="-228600" lvl="4" marL="2286000" algn="l">
              <a:lnSpc>
                <a:spcPct val="115000"/>
              </a:lnSpc>
              <a:spcBef>
                <a:spcPts val="8400"/>
              </a:spcBef>
              <a:spcAft>
                <a:spcPts val="0"/>
              </a:spcAft>
              <a:buSzPts val="1800"/>
              <a:buNone/>
              <a:defRPr/>
            </a:lvl5pPr>
            <a:lvl6pPr indent="-228600" lvl="5" marL="2743200" algn="l">
              <a:lnSpc>
                <a:spcPct val="115000"/>
              </a:lnSpc>
              <a:spcBef>
                <a:spcPts val="8400"/>
              </a:spcBef>
              <a:spcAft>
                <a:spcPts val="0"/>
              </a:spcAft>
              <a:buSzPts val="1800"/>
              <a:buNone/>
              <a:defRPr/>
            </a:lvl6pPr>
            <a:lvl7pPr indent="-228600" lvl="6" marL="3200400" algn="l">
              <a:lnSpc>
                <a:spcPct val="115000"/>
              </a:lnSpc>
              <a:spcBef>
                <a:spcPts val="8400"/>
              </a:spcBef>
              <a:spcAft>
                <a:spcPts val="0"/>
              </a:spcAft>
              <a:buSzPts val="1800"/>
              <a:buNone/>
              <a:defRPr/>
            </a:lvl7pPr>
            <a:lvl8pPr indent="-228600" lvl="7" marL="3657600" algn="l">
              <a:lnSpc>
                <a:spcPct val="115000"/>
              </a:lnSpc>
              <a:spcBef>
                <a:spcPts val="8400"/>
              </a:spcBef>
              <a:spcAft>
                <a:spcPts val="0"/>
              </a:spcAft>
              <a:buSzPts val="1800"/>
              <a:buNone/>
              <a:defRPr/>
            </a:lvl8pPr>
            <a:lvl9pPr indent="-228600" lvl="8" marL="4114800" algn="l">
              <a:lnSpc>
                <a:spcPct val="115000"/>
              </a:lnSpc>
              <a:spcBef>
                <a:spcPts val="8400"/>
              </a:spcBef>
              <a:spcAft>
                <a:spcPts val="8400"/>
              </a:spcAft>
              <a:buSzPts val="1800"/>
              <a:buNone/>
              <a:defRPr/>
            </a:lvl9pPr>
          </a:lstStyle>
          <a:p/>
        </p:txBody>
      </p:sp>
      <p:sp>
        <p:nvSpPr>
          <p:cNvPr id="45" name="Google Shape;45;p11"/>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46" name="Shape 46"/>
        <p:cNvGrpSpPr/>
        <p:nvPr/>
      </p:nvGrpSpPr>
      <p:grpSpPr>
        <a:xfrm>
          <a:off x="0" y="0"/>
          <a:ext cx="0" cy="0"/>
          <a:chOff x="0" y="0"/>
          <a:chExt cx="0" cy="0"/>
        </a:xfrm>
      </p:grpSpPr>
      <p:sp>
        <p:nvSpPr>
          <p:cNvPr id="47" name="Google Shape;47;p12"/>
          <p:cNvSpPr txBox="1"/>
          <p:nvPr>
            <p:ph type="title"/>
          </p:nvPr>
        </p:nvSpPr>
        <p:spPr>
          <a:xfrm>
            <a:off x="1496160" y="7079200"/>
            <a:ext cx="40898701" cy="125664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62900"/>
              <a:buFont typeface="Arial"/>
              <a:buNone/>
              <a:defRPr sz="62900"/>
            </a:lvl1pPr>
            <a:lvl2pPr lvl="1" algn="ctr">
              <a:spcBef>
                <a:spcPts val="0"/>
              </a:spcBef>
              <a:spcAft>
                <a:spcPts val="0"/>
              </a:spcAft>
              <a:buSzPts val="62900"/>
              <a:buNone/>
              <a:defRPr sz="62900"/>
            </a:lvl2pPr>
            <a:lvl3pPr lvl="2" algn="ctr">
              <a:spcBef>
                <a:spcPts val="0"/>
              </a:spcBef>
              <a:spcAft>
                <a:spcPts val="0"/>
              </a:spcAft>
              <a:buSzPts val="62900"/>
              <a:buNone/>
              <a:defRPr sz="62900"/>
            </a:lvl3pPr>
            <a:lvl4pPr lvl="3" algn="ctr">
              <a:spcBef>
                <a:spcPts val="0"/>
              </a:spcBef>
              <a:spcAft>
                <a:spcPts val="0"/>
              </a:spcAft>
              <a:buSzPts val="62900"/>
              <a:buNone/>
              <a:defRPr sz="62900"/>
            </a:lvl4pPr>
            <a:lvl5pPr lvl="4" algn="ctr">
              <a:spcBef>
                <a:spcPts val="0"/>
              </a:spcBef>
              <a:spcAft>
                <a:spcPts val="0"/>
              </a:spcAft>
              <a:buSzPts val="62900"/>
              <a:buNone/>
              <a:defRPr sz="62900"/>
            </a:lvl5pPr>
            <a:lvl6pPr lvl="5" algn="ctr">
              <a:spcBef>
                <a:spcPts val="0"/>
              </a:spcBef>
              <a:spcAft>
                <a:spcPts val="0"/>
              </a:spcAft>
              <a:buSzPts val="62900"/>
              <a:buNone/>
              <a:defRPr sz="62900"/>
            </a:lvl6pPr>
            <a:lvl7pPr lvl="6" algn="ctr">
              <a:spcBef>
                <a:spcPts val="0"/>
              </a:spcBef>
              <a:spcAft>
                <a:spcPts val="0"/>
              </a:spcAft>
              <a:buSzPts val="62900"/>
              <a:buNone/>
              <a:defRPr sz="62900"/>
            </a:lvl7pPr>
            <a:lvl8pPr lvl="7" algn="ctr">
              <a:spcBef>
                <a:spcPts val="0"/>
              </a:spcBef>
              <a:spcAft>
                <a:spcPts val="0"/>
              </a:spcAft>
              <a:buSzPts val="62900"/>
              <a:buNone/>
              <a:defRPr sz="62900"/>
            </a:lvl8pPr>
            <a:lvl9pPr lvl="8" algn="ctr">
              <a:spcBef>
                <a:spcPts val="0"/>
              </a:spcBef>
              <a:spcAft>
                <a:spcPts val="0"/>
              </a:spcAft>
              <a:buSzPts val="62900"/>
              <a:buNone/>
              <a:defRPr sz="62900"/>
            </a:lvl9pPr>
          </a:lstStyle>
          <a:p/>
        </p:txBody>
      </p:sp>
      <p:sp>
        <p:nvSpPr>
          <p:cNvPr id="48" name="Google Shape;48;p12"/>
          <p:cNvSpPr txBox="1"/>
          <p:nvPr>
            <p:ph idx="1" type="body"/>
          </p:nvPr>
        </p:nvSpPr>
        <p:spPr>
          <a:xfrm>
            <a:off x="1496160" y="20174239"/>
            <a:ext cx="40898701" cy="8325300"/>
          </a:xfrm>
          <a:prstGeom prst="rect">
            <a:avLst/>
          </a:prstGeom>
          <a:noFill/>
          <a:ln>
            <a:noFill/>
          </a:ln>
        </p:spPr>
        <p:txBody>
          <a:bodyPr anchorCtr="0" anchor="t" bIns="479475" lIns="479475" spcFirstLastPara="1" rIns="479475" wrap="square" tIns="479475">
            <a:noAutofit/>
          </a:bodyPr>
          <a:lstStyle>
            <a:lvl1pPr indent="-228600" lvl="0" marL="457200" algn="ctr">
              <a:lnSpc>
                <a:spcPct val="115000"/>
              </a:lnSpc>
              <a:spcBef>
                <a:spcPts val="0"/>
              </a:spcBef>
              <a:spcAft>
                <a:spcPts val="0"/>
              </a:spcAft>
              <a:buSzPts val="9400"/>
              <a:buFont typeface="Arial"/>
              <a:buNone/>
              <a:defRPr/>
            </a:lvl1pPr>
            <a:lvl2pPr indent="-228600" lvl="1" marL="914400" algn="ctr">
              <a:lnSpc>
                <a:spcPct val="115000"/>
              </a:lnSpc>
              <a:spcBef>
                <a:spcPts val="8400"/>
              </a:spcBef>
              <a:spcAft>
                <a:spcPts val="0"/>
              </a:spcAft>
              <a:buSzPts val="7300"/>
              <a:buFont typeface="Arial"/>
              <a:buNone/>
              <a:defRPr/>
            </a:lvl2pPr>
            <a:lvl3pPr indent="-228600" lvl="2" marL="1371600" algn="ctr">
              <a:lnSpc>
                <a:spcPct val="115000"/>
              </a:lnSpc>
              <a:spcBef>
                <a:spcPts val="8400"/>
              </a:spcBef>
              <a:spcAft>
                <a:spcPts val="0"/>
              </a:spcAft>
              <a:buSzPts val="7300"/>
              <a:buFont typeface="Arial"/>
              <a:buNone/>
              <a:defRPr/>
            </a:lvl3pPr>
            <a:lvl4pPr indent="-228600" lvl="3" marL="1828800" algn="ctr">
              <a:lnSpc>
                <a:spcPct val="115000"/>
              </a:lnSpc>
              <a:spcBef>
                <a:spcPts val="8400"/>
              </a:spcBef>
              <a:spcAft>
                <a:spcPts val="0"/>
              </a:spcAft>
              <a:buSzPts val="7300"/>
              <a:buFont typeface="Arial"/>
              <a:buNone/>
              <a:defRPr/>
            </a:lvl4pPr>
            <a:lvl5pPr indent="-228600" lvl="4" marL="2286000" algn="ctr">
              <a:lnSpc>
                <a:spcPct val="115000"/>
              </a:lnSpc>
              <a:spcBef>
                <a:spcPts val="8400"/>
              </a:spcBef>
              <a:spcAft>
                <a:spcPts val="0"/>
              </a:spcAft>
              <a:buSzPts val="7300"/>
              <a:buFont typeface="Arial"/>
              <a:buNone/>
              <a:defRPr/>
            </a:lvl5pPr>
            <a:lvl6pPr indent="-228600" lvl="5" marL="2743200" algn="ctr">
              <a:lnSpc>
                <a:spcPct val="115000"/>
              </a:lnSpc>
              <a:spcBef>
                <a:spcPts val="8400"/>
              </a:spcBef>
              <a:spcAft>
                <a:spcPts val="0"/>
              </a:spcAft>
              <a:buSzPts val="7300"/>
              <a:buFont typeface="Arial"/>
              <a:buNone/>
              <a:defRPr/>
            </a:lvl6pPr>
            <a:lvl7pPr indent="-228600" lvl="6" marL="3200400" algn="ctr">
              <a:lnSpc>
                <a:spcPct val="115000"/>
              </a:lnSpc>
              <a:spcBef>
                <a:spcPts val="8400"/>
              </a:spcBef>
              <a:spcAft>
                <a:spcPts val="0"/>
              </a:spcAft>
              <a:buSzPts val="7300"/>
              <a:buFont typeface="Arial"/>
              <a:buNone/>
              <a:defRPr/>
            </a:lvl7pPr>
            <a:lvl8pPr indent="-228600" lvl="7" marL="3657600" algn="ctr">
              <a:lnSpc>
                <a:spcPct val="115000"/>
              </a:lnSpc>
              <a:spcBef>
                <a:spcPts val="8400"/>
              </a:spcBef>
              <a:spcAft>
                <a:spcPts val="0"/>
              </a:spcAft>
              <a:buSzPts val="7300"/>
              <a:buFont typeface="Arial"/>
              <a:buNone/>
              <a:defRPr/>
            </a:lvl8pPr>
            <a:lvl9pPr indent="-228600" lvl="8" marL="4114800" algn="ctr">
              <a:lnSpc>
                <a:spcPct val="115000"/>
              </a:lnSpc>
              <a:spcBef>
                <a:spcPts val="8400"/>
              </a:spcBef>
              <a:spcAft>
                <a:spcPts val="8400"/>
              </a:spcAft>
              <a:buSzPts val="7300"/>
              <a:buFont typeface="Arial"/>
              <a:buNone/>
              <a:defRPr/>
            </a:lvl9pPr>
          </a:lstStyle>
          <a:p/>
        </p:txBody>
      </p:sp>
      <p:sp>
        <p:nvSpPr>
          <p:cNvPr id="49" name="Google Shape;49;p1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1496200" y="4765280"/>
            <a:ext cx="40898701" cy="131367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7300"/>
              <a:buFont typeface="Arial"/>
              <a:buNone/>
              <a:defRPr sz="27300"/>
            </a:lvl1pPr>
            <a:lvl2pPr lvl="1" algn="ctr">
              <a:spcBef>
                <a:spcPts val="0"/>
              </a:spcBef>
              <a:spcAft>
                <a:spcPts val="0"/>
              </a:spcAft>
              <a:buSzPts val="27300"/>
              <a:buNone/>
              <a:defRPr sz="27300"/>
            </a:lvl2pPr>
            <a:lvl3pPr lvl="2" algn="ctr">
              <a:spcBef>
                <a:spcPts val="0"/>
              </a:spcBef>
              <a:spcAft>
                <a:spcPts val="0"/>
              </a:spcAft>
              <a:buSzPts val="27300"/>
              <a:buNone/>
              <a:defRPr sz="27300"/>
            </a:lvl3pPr>
            <a:lvl4pPr lvl="3" algn="ctr">
              <a:spcBef>
                <a:spcPts val="0"/>
              </a:spcBef>
              <a:spcAft>
                <a:spcPts val="0"/>
              </a:spcAft>
              <a:buSzPts val="27300"/>
              <a:buNone/>
              <a:defRPr sz="27300"/>
            </a:lvl4pPr>
            <a:lvl5pPr lvl="4" algn="ctr">
              <a:spcBef>
                <a:spcPts val="0"/>
              </a:spcBef>
              <a:spcAft>
                <a:spcPts val="0"/>
              </a:spcAft>
              <a:buSzPts val="27300"/>
              <a:buNone/>
              <a:defRPr sz="27300"/>
            </a:lvl5pPr>
            <a:lvl6pPr lvl="5" algn="ctr">
              <a:spcBef>
                <a:spcPts val="0"/>
              </a:spcBef>
              <a:spcAft>
                <a:spcPts val="0"/>
              </a:spcAft>
              <a:buSzPts val="27300"/>
              <a:buNone/>
              <a:defRPr sz="27300"/>
            </a:lvl6pPr>
            <a:lvl7pPr lvl="6" algn="ctr">
              <a:spcBef>
                <a:spcPts val="0"/>
              </a:spcBef>
              <a:spcAft>
                <a:spcPts val="0"/>
              </a:spcAft>
              <a:buSzPts val="27300"/>
              <a:buNone/>
              <a:defRPr sz="27300"/>
            </a:lvl7pPr>
            <a:lvl8pPr lvl="7" algn="ctr">
              <a:spcBef>
                <a:spcPts val="0"/>
              </a:spcBef>
              <a:spcAft>
                <a:spcPts val="0"/>
              </a:spcAft>
              <a:buSzPts val="27300"/>
              <a:buNone/>
              <a:defRPr sz="27300"/>
            </a:lvl8pPr>
            <a:lvl9pPr lvl="8" algn="ctr">
              <a:spcBef>
                <a:spcPts val="0"/>
              </a:spcBef>
              <a:spcAft>
                <a:spcPts val="0"/>
              </a:spcAft>
              <a:buSzPts val="27300"/>
              <a:buNone/>
              <a:defRPr sz="27300"/>
            </a:lvl9pPr>
          </a:lstStyle>
          <a:p/>
        </p:txBody>
      </p:sp>
      <p:sp>
        <p:nvSpPr>
          <p:cNvPr id="13" name="Google Shape;13;p3"/>
          <p:cNvSpPr txBox="1"/>
          <p:nvPr>
            <p:ph idx="1" type="subTitle"/>
          </p:nvPr>
        </p:nvSpPr>
        <p:spPr>
          <a:xfrm>
            <a:off x="1496160" y="18138400"/>
            <a:ext cx="40898701" cy="5072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4700"/>
              <a:buFont typeface="Arial"/>
              <a:buNone/>
              <a:defRPr sz="14700"/>
            </a:lvl1pPr>
            <a:lvl2pPr lvl="1" algn="ctr">
              <a:lnSpc>
                <a:spcPct val="100000"/>
              </a:lnSpc>
              <a:spcBef>
                <a:spcPts val="0"/>
              </a:spcBef>
              <a:spcAft>
                <a:spcPts val="0"/>
              </a:spcAft>
              <a:buSzPts val="14700"/>
              <a:buFont typeface="Arial"/>
              <a:buNone/>
              <a:defRPr sz="14700"/>
            </a:lvl2pPr>
            <a:lvl3pPr lvl="2" algn="ctr">
              <a:lnSpc>
                <a:spcPct val="100000"/>
              </a:lnSpc>
              <a:spcBef>
                <a:spcPts val="0"/>
              </a:spcBef>
              <a:spcAft>
                <a:spcPts val="0"/>
              </a:spcAft>
              <a:buSzPts val="14700"/>
              <a:buFont typeface="Arial"/>
              <a:buNone/>
              <a:defRPr sz="14700"/>
            </a:lvl3pPr>
            <a:lvl4pPr lvl="3" algn="ctr">
              <a:lnSpc>
                <a:spcPct val="100000"/>
              </a:lnSpc>
              <a:spcBef>
                <a:spcPts val="0"/>
              </a:spcBef>
              <a:spcAft>
                <a:spcPts val="0"/>
              </a:spcAft>
              <a:buSzPts val="14700"/>
              <a:buFont typeface="Arial"/>
              <a:buNone/>
              <a:defRPr sz="14700"/>
            </a:lvl4pPr>
            <a:lvl5pPr lvl="4" algn="ctr">
              <a:lnSpc>
                <a:spcPct val="100000"/>
              </a:lnSpc>
              <a:spcBef>
                <a:spcPts val="0"/>
              </a:spcBef>
              <a:spcAft>
                <a:spcPts val="0"/>
              </a:spcAft>
              <a:buSzPts val="14700"/>
              <a:buFont typeface="Arial"/>
              <a:buNone/>
              <a:defRPr sz="14700"/>
            </a:lvl5pPr>
            <a:lvl6pPr lvl="5" algn="ctr">
              <a:lnSpc>
                <a:spcPct val="100000"/>
              </a:lnSpc>
              <a:spcBef>
                <a:spcPts val="0"/>
              </a:spcBef>
              <a:spcAft>
                <a:spcPts val="0"/>
              </a:spcAft>
              <a:buSzPts val="14700"/>
              <a:buFont typeface="Arial"/>
              <a:buNone/>
              <a:defRPr sz="14700"/>
            </a:lvl6pPr>
            <a:lvl7pPr lvl="6" algn="ctr">
              <a:lnSpc>
                <a:spcPct val="100000"/>
              </a:lnSpc>
              <a:spcBef>
                <a:spcPts val="0"/>
              </a:spcBef>
              <a:spcAft>
                <a:spcPts val="0"/>
              </a:spcAft>
              <a:buSzPts val="14700"/>
              <a:buFont typeface="Arial"/>
              <a:buNone/>
              <a:defRPr sz="14700"/>
            </a:lvl7pPr>
            <a:lvl8pPr lvl="7" algn="ctr">
              <a:lnSpc>
                <a:spcPct val="100000"/>
              </a:lnSpc>
              <a:spcBef>
                <a:spcPts val="0"/>
              </a:spcBef>
              <a:spcAft>
                <a:spcPts val="0"/>
              </a:spcAft>
              <a:buSzPts val="14700"/>
              <a:buFont typeface="Arial"/>
              <a:buNone/>
              <a:defRPr sz="14700"/>
            </a:lvl8pPr>
            <a:lvl9pPr lvl="8" algn="ctr">
              <a:lnSpc>
                <a:spcPct val="100000"/>
              </a:lnSpc>
              <a:spcBef>
                <a:spcPts val="0"/>
              </a:spcBef>
              <a:spcAft>
                <a:spcPts val="0"/>
              </a:spcAft>
              <a:buSzPts val="14700"/>
              <a:buFont typeface="Arial"/>
              <a:buNone/>
              <a:defRPr sz="14700"/>
            </a:lvl9pPr>
          </a:lstStyle>
          <a:p/>
        </p:txBody>
      </p:sp>
      <p:sp>
        <p:nvSpPr>
          <p:cNvPr id="14" name="Google Shape;14;p3"/>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4"/>
          <p:cNvSpPr txBox="1"/>
          <p:nvPr>
            <p:ph type="title"/>
          </p:nvPr>
        </p:nvSpPr>
        <p:spPr>
          <a:xfrm>
            <a:off x="1496160" y="13765441"/>
            <a:ext cx="40898701" cy="5387700"/>
          </a:xfrm>
          <a:prstGeom prst="rect">
            <a:avLst/>
          </a:prstGeom>
          <a:noFill/>
          <a:ln>
            <a:noFill/>
          </a:ln>
        </p:spPr>
        <p:txBody>
          <a:bodyPr anchorCtr="0" anchor="ctr" bIns="479475" lIns="479475" spcFirstLastPara="1" rIns="479475" wrap="square" tIns="479475">
            <a:noAutofit/>
          </a:bodyPr>
          <a:lstStyle>
            <a:lvl1pPr lvl="0" algn="ctr">
              <a:lnSpc>
                <a:spcPct val="100000"/>
              </a:lnSpc>
              <a:spcBef>
                <a:spcPts val="0"/>
              </a:spcBef>
              <a:spcAft>
                <a:spcPts val="0"/>
              </a:spcAft>
              <a:buSzPts val="18900"/>
              <a:buFont typeface="Arial"/>
              <a:buNone/>
              <a:defRPr sz="18900"/>
            </a:lvl1pPr>
            <a:lvl2pPr lvl="1" algn="ctr">
              <a:spcBef>
                <a:spcPts val="0"/>
              </a:spcBef>
              <a:spcAft>
                <a:spcPts val="0"/>
              </a:spcAft>
              <a:buSzPts val="18900"/>
              <a:buNone/>
              <a:defRPr sz="18900"/>
            </a:lvl2pPr>
            <a:lvl3pPr lvl="2" algn="ctr">
              <a:spcBef>
                <a:spcPts val="0"/>
              </a:spcBef>
              <a:spcAft>
                <a:spcPts val="0"/>
              </a:spcAft>
              <a:buSzPts val="18900"/>
              <a:buNone/>
              <a:defRPr sz="18900"/>
            </a:lvl3pPr>
            <a:lvl4pPr lvl="3" algn="ctr">
              <a:spcBef>
                <a:spcPts val="0"/>
              </a:spcBef>
              <a:spcAft>
                <a:spcPts val="0"/>
              </a:spcAft>
              <a:buSzPts val="18900"/>
              <a:buNone/>
              <a:defRPr sz="18900"/>
            </a:lvl4pPr>
            <a:lvl5pPr lvl="4" algn="ctr">
              <a:spcBef>
                <a:spcPts val="0"/>
              </a:spcBef>
              <a:spcAft>
                <a:spcPts val="0"/>
              </a:spcAft>
              <a:buSzPts val="18900"/>
              <a:buNone/>
              <a:defRPr sz="18900"/>
            </a:lvl5pPr>
            <a:lvl6pPr lvl="5" algn="ctr">
              <a:spcBef>
                <a:spcPts val="0"/>
              </a:spcBef>
              <a:spcAft>
                <a:spcPts val="0"/>
              </a:spcAft>
              <a:buSzPts val="18900"/>
              <a:buNone/>
              <a:defRPr sz="18900"/>
            </a:lvl6pPr>
            <a:lvl7pPr lvl="6" algn="ctr">
              <a:spcBef>
                <a:spcPts val="0"/>
              </a:spcBef>
              <a:spcAft>
                <a:spcPts val="0"/>
              </a:spcAft>
              <a:buSzPts val="18900"/>
              <a:buNone/>
              <a:defRPr sz="18900"/>
            </a:lvl7pPr>
            <a:lvl8pPr lvl="7" algn="ctr">
              <a:spcBef>
                <a:spcPts val="0"/>
              </a:spcBef>
              <a:spcAft>
                <a:spcPts val="0"/>
              </a:spcAft>
              <a:buSzPts val="18900"/>
              <a:buNone/>
              <a:defRPr sz="18900"/>
            </a:lvl8pPr>
            <a:lvl9pPr lvl="8" algn="ctr">
              <a:spcBef>
                <a:spcPts val="0"/>
              </a:spcBef>
              <a:spcAft>
                <a:spcPts val="0"/>
              </a:spcAft>
              <a:buSzPts val="18900"/>
              <a:buNone/>
              <a:defRPr sz="18900"/>
            </a:lvl9pPr>
          </a:lstStyle>
          <a:p/>
        </p:txBody>
      </p:sp>
      <p:sp>
        <p:nvSpPr>
          <p:cNvPr id="17" name="Google Shape;17;p4"/>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5"/>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spcBef>
                <a:spcPts val="0"/>
              </a:spcBef>
              <a:spcAft>
                <a:spcPts val="0"/>
              </a:spcAft>
              <a:buSzPts val="14700"/>
              <a:buNone/>
              <a:defRPr/>
            </a:lvl2pPr>
            <a:lvl3pPr lvl="2">
              <a:spcBef>
                <a:spcPts val="0"/>
              </a:spcBef>
              <a:spcAft>
                <a:spcPts val="0"/>
              </a:spcAft>
              <a:buSzPts val="14700"/>
              <a:buNone/>
              <a:defRPr/>
            </a:lvl3pPr>
            <a:lvl4pPr lvl="3">
              <a:spcBef>
                <a:spcPts val="0"/>
              </a:spcBef>
              <a:spcAft>
                <a:spcPts val="0"/>
              </a:spcAft>
              <a:buSzPts val="14700"/>
              <a:buNone/>
              <a:defRPr/>
            </a:lvl4pPr>
            <a:lvl5pPr lvl="4">
              <a:spcBef>
                <a:spcPts val="0"/>
              </a:spcBef>
              <a:spcAft>
                <a:spcPts val="0"/>
              </a:spcAft>
              <a:buSzPts val="14700"/>
              <a:buNone/>
              <a:defRPr/>
            </a:lvl5pPr>
            <a:lvl6pPr lvl="5">
              <a:spcBef>
                <a:spcPts val="0"/>
              </a:spcBef>
              <a:spcAft>
                <a:spcPts val="0"/>
              </a:spcAft>
              <a:buSzPts val="14700"/>
              <a:buNone/>
              <a:defRPr/>
            </a:lvl6pPr>
            <a:lvl7pPr lvl="6">
              <a:spcBef>
                <a:spcPts val="0"/>
              </a:spcBef>
              <a:spcAft>
                <a:spcPts val="0"/>
              </a:spcAft>
              <a:buSzPts val="14700"/>
              <a:buNone/>
              <a:defRPr/>
            </a:lvl7pPr>
            <a:lvl8pPr lvl="7">
              <a:spcBef>
                <a:spcPts val="0"/>
              </a:spcBef>
              <a:spcAft>
                <a:spcPts val="0"/>
              </a:spcAft>
              <a:buSzPts val="14700"/>
              <a:buNone/>
              <a:defRPr/>
            </a:lvl8pPr>
            <a:lvl9pPr lvl="8">
              <a:spcBef>
                <a:spcPts val="0"/>
              </a:spcBef>
              <a:spcAft>
                <a:spcPts val="0"/>
              </a:spcAft>
              <a:buSzPts val="14700"/>
              <a:buNone/>
              <a:defRPr/>
            </a:lvl9pPr>
          </a:lstStyle>
          <a:p/>
        </p:txBody>
      </p:sp>
      <p:sp>
        <p:nvSpPr>
          <p:cNvPr id="20" name="Google Shape;20;p5"/>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21" name="Google Shape;21;p5"/>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6"/>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spcBef>
                <a:spcPts val="0"/>
              </a:spcBef>
              <a:spcAft>
                <a:spcPts val="0"/>
              </a:spcAft>
              <a:buSzPts val="14700"/>
              <a:buNone/>
              <a:defRPr/>
            </a:lvl2pPr>
            <a:lvl3pPr lvl="2">
              <a:spcBef>
                <a:spcPts val="0"/>
              </a:spcBef>
              <a:spcAft>
                <a:spcPts val="0"/>
              </a:spcAft>
              <a:buSzPts val="14700"/>
              <a:buNone/>
              <a:defRPr/>
            </a:lvl3pPr>
            <a:lvl4pPr lvl="3">
              <a:spcBef>
                <a:spcPts val="0"/>
              </a:spcBef>
              <a:spcAft>
                <a:spcPts val="0"/>
              </a:spcAft>
              <a:buSzPts val="14700"/>
              <a:buNone/>
              <a:defRPr/>
            </a:lvl4pPr>
            <a:lvl5pPr lvl="4">
              <a:spcBef>
                <a:spcPts val="0"/>
              </a:spcBef>
              <a:spcAft>
                <a:spcPts val="0"/>
              </a:spcAft>
              <a:buSzPts val="14700"/>
              <a:buNone/>
              <a:defRPr/>
            </a:lvl5pPr>
            <a:lvl6pPr lvl="5">
              <a:spcBef>
                <a:spcPts val="0"/>
              </a:spcBef>
              <a:spcAft>
                <a:spcPts val="0"/>
              </a:spcAft>
              <a:buSzPts val="14700"/>
              <a:buNone/>
              <a:defRPr/>
            </a:lvl6pPr>
            <a:lvl7pPr lvl="6">
              <a:spcBef>
                <a:spcPts val="0"/>
              </a:spcBef>
              <a:spcAft>
                <a:spcPts val="0"/>
              </a:spcAft>
              <a:buSzPts val="14700"/>
              <a:buNone/>
              <a:defRPr/>
            </a:lvl7pPr>
            <a:lvl8pPr lvl="7">
              <a:spcBef>
                <a:spcPts val="0"/>
              </a:spcBef>
              <a:spcAft>
                <a:spcPts val="0"/>
              </a:spcAft>
              <a:buSzPts val="14700"/>
              <a:buNone/>
              <a:defRPr/>
            </a:lvl8pPr>
            <a:lvl9pPr lvl="8">
              <a:spcBef>
                <a:spcPts val="0"/>
              </a:spcBef>
              <a:spcAft>
                <a:spcPts val="0"/>
              </a:spcAft>
              <a:buSzPts val="14700"/>
              <a:buNone/>
              <a:defRPr/>
            </a:lvl9pPr>
          </a:lstStyle>
          <a:p/>
        </p:txBody>
      </p:sp>
      <p:sp>
        <p:nvSpPr>
          <p:cNvPr id="24" name="Google Shape;24;p6"/>
          <p:cNvSpPr txBox="1"/>
          <p:nvPr>
            <p:ph idx="1" type="body"/>
          </p:nvPr>
        </p:nvSpPr>
        <p:spPr>
          <a:xfrm>
            <a:off x="149616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5" name="Google Shape;25;p6"/>
          <p:cNvSpPr txBox="1"/>
          <p:nvPr>
            <p:ph idx="2" type="body"/>
          </p:nvPr>
        </p:nvSpPr>
        <p:spPr>
          <a:xfrm>
            <a:off x="2319552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6" name="Google Shape;26;p6"/>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7"/>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spcBef>
                <a:spcPts val="0"/>
              </a:spcBef>
              <a:spcAft>
                <a:spcPts val="0"/>
              </a:spcAft>
              <a:buSzPts val="14700"/>
              <a:buNone/>
              <a:defRPr/>
            </a:lvl2pPr>
            <a:lvl3pPr lvl="2">
              <a:spcBef>
                <a:spcPts val="0"/>
              </a:spcBef>
              <a:spcAft>
                <a:spcPts val="0"/>
              </a:spcAft>
              <a:buSzPts val="14700"/>
              <a:buNone/>
              <a:defRPr/>
            </a:lvl3pPr>
            <a:lvl4pPr lvl="3">
              <a:spcBef>
                <a:spcPts val="0"/>
              </a:spcBef>
              <a:spcAft>
                <a:spcPts val="0"/>
              </a:spcAft>
              <a:buSzPts val="14700"/>
              <a:buNone/>
              <a:defRPr/>
            </a:lvl4pPr>
            <a:lvl5pPr lvl="4">
              <a:spcBef>
                <a:spcPts val="0"/>
              </a:spcBef>
              <a:spcAft>
                <a:spcPts val="0"/>
              </a:spcAft>
              <a:buSzPts val="14700"/>
              <a:buNone/>
              <a:defRPr/>
            </a:lvl5pPr>
            <a:lvl6pPr lvl="5">
              <a:spcBef>
                <a:spcPts val="0"/>
              </a:spcBef>
              <a:spcAft>
                <a:spcPts val="0"/>
              </a:spcAft>
              <a:buSzPts val="14700"/>
              <a:buNone/>
              <a:defRPr/>
            </a:lvl6pPr>
            <a:lvl7pPr lvl="6">
              <a:spcBef>
                <a:spcPts val="0"/>
              </a:spcBef>
              <a:spcAft>
                <a:spcPts val="0"/>
              </a:spcAft>
              <a:buSzPts val="14700"/>
              <a:buNone/>
              <a:defRPr/>
            </a:lvl7pPr>
            <a:lvl8pPr lvl="7">
              <a:spcBef>
                <a:spcPts val="0"/>
              </a:spcBef>
              <a:spcAft>
                <a:spcPts val="0"/>
              </a:spcAft>
              <a:buSzPts val="14700"/>
              <a:buNone/>
              <a:defRPr/>
            </a:lvl8pPr>
            <a:lvl9pPr lvl="8">
              <a:spcBef>
                <a:spcPts val="0"/>
              </a:spcBef>
              <a:spcAft>
                <a:spcPts val="0"/>
              </a:spcAft>
              <a:buSzPts val="14700"/>
              <a:buNone/>
              <a:defRPr/>
            </a:lvl9pPr>
          </a:lstStyle>
          <a:p/>
        </p:txBody>
      </p:sp>
      <p:sp>
        <p:nvSpPr>
          <p:cNvPr id="29" name="Google Shape;29;p7"/>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0" name="Shape 30"/>
        <p:cNvGrpSpPr/>
        <p:nvPr/>
      </p:nvGrpSpPr>
      <p:grpSpPr>
        <a:xfrm>
          <a:off x="0" y="0"/>
          <a:ext cx="0" cy="0"/>
          <a:chOff x="0" y="0"/>
          <a:chExt cx="0" cy="0"/>
        </a:xfrm>
      </p:grpSpPr>
      <p:sp>
        <p:nvSpPr>
          <p:cNvPr id="31" name="Google Shape;31;p8"/>
          <p:cNvSpPr txBox="1"/>
          <p:nvPr>
            <p:ph type="title"/>
          </p:nvPr>
        </p:nvSpPr>
        <p:spPr>
          <a:xfrm>
            <a:off x="1496160" y="3555840"/>
            <a:ext cx="13478401" cy="4836299"/>
          </a:xfrm>
          <a:prstGeom prst="rect">
            <a:avLst/>
          </a:prstGeom>
          <a:noFill/>
          <a:ln>
            <a:noFill/>
          </a:ln>
        </p:spPr>
        <p:txBody>
          <a:bodyPr anchorCtr="0" anchor="b" bIns="479475" lIns="479475" spcFirstLastPara="1" rIns="479475" wrap="square" tIns="479475">
            <a:noAutofit/>
          </a:bodyPr>
          <a:lstStyle>
            <a:lvl1pPr lvl="0" algn="l">
              <a:lnSpc>
                <a:spcPct val="100000"/>
              </a:lnSpc>
              <a:spcBef>
                <a:spcPts val="0"/>
              </a:spcBef>
              <a:spcAft>
                <a:spcPts val="0"/>
              </a:spcAft>
              <a:buSzPts val="12600"/>
              <a:buFont typeface="Arial"/>
              <a:buNone/>
              <a:defRPr sz="12600"/>
            </a:lvl1pPr>
            <a:lvl2pPr lvl="1">
              <a:spcBef>
                <a:spcPts val="0"/>
              </a:spcBef>
              <a:spcAft>
                <a:spcPts val="0"/>
              </a:spcAft>
              <a:buSzPts val="12600"/>
              <a:buNone/>
              <a:defRPr sz="12600"/>
            </a:lvl2pPr>
            <a:lvl3pPr lvl="2">
              <a:spcBef>
                <a:spcPts val="0"/>
              </a:spcBef>
              <a:spcAft>
                <a:spcPts val="0"/>
              </a:spcAft>
              <a:buSzPts val="12600"/>
              <a:buNone/>
              <a:defRPr sz="12600"/>
            </a:lvl3pPr>
            <a:lvl4pPr lvl="3">
              <a:spcBef>
                <a:spcPts val="0"/>
              </a:spcBef>
              <a:spcAft>
                <a:spcPts val="0"/>
              </a:spcAft>
              <a:buSzPts val="12600"/>
              <a:buNone/>
              <a:defRPr sz="12600"/>
            </a:lvl4pPr>
            <a:lvl5pPr lvl="4">
              <a:spcBef>
                <a:spcPts val="0"/>
              </a:spcBef>
              <a:spcAft>
                <a:spcPts val="0"/>
              </a:spcAft>
              <a:buSzPts val="12600"/>
              <a:buNone/>
              <a:defRPr sz="12600"/>
            </a:lvl5pPr>
            <a:lvl6pPr lvl="5">
              <a:spcBef>
                <a:spcPts val="0"/>
              </a:spcBef>
              <a:spcAft>
                <a:spcPts val="0"/>
              </a:spcAft>
              <a:buSzPts val="12600"/>
              <a:buNone/>
              <a:defRPr sz="12600"/>
            </a:lvl6pPr>
            <a:lvl7pPr lvl="6">
              <a:spcBef>
                <a:spcPts val="0"/>
              </a:spcBef>
              <a:spcAft>
                <a:spcPts val="0"/>
              </a:spcAft>
              <a:buSzPts val="12600"/>
              <a:buNone/>
              <a:defRPr sz="12600"/>
            </a:lvl7pPr>
            <a:lvl8pPr lvl="7">
              <a:spcBef>
                <a:spcPts val="0"/>
              </a:spcBef>
              <a:spcAft>
                <a:spcPts val="0"/>
              </a:spcAft>
              <a:buSzPts val="12600"/>
              <a:buNone/>
              <a:defRPr sz="12600"/>
            </a:lvl8pPr>
            <a:lvl9pPr lvl="8">
              <a:spcBef>
                <a:spcPts val="0"/>
              </a:spcBef>
              <a:spcAft>
                <a:spcPts val="0"/>
              </a:spcAft>
              <a:buSzPts val="12600"/>
              <a:buNone/>
              <a:defRPr sz="12600"/>
            </a:lvl9pPr>
          </a:lstStyle>
          <a:p/>
        </p:txBody>
      </p:sp>
      <p:sp>
        <p:nvSpPr>
          <p:cNvPr id="32" name="Google Shape;32;p8"/>
          <p:cNvSpPr txBox="1"/>
          <p:nvPr>
            <p:ph idx="1" type="body"/>
          </p:nvPr>
        </p:nvSpPr>
        <p:spPr>
          <a:xfrm>
            <a:off x="1496160" y="8893439"/>
            <a:ext cx="13478401" cy="20348100"/>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6300"/>
              <a:buFont typeface="Arial"/>
              <a:buNone/>
              <a:defRPr sz="6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33" name="Google Shape;33;p8"/>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34" name="Shape 34"/>
        <p:cNvGrpSpPr/>
        <p:nvPr/>
      </p:nvGrpSpPr>
      <p:grpSpPr>
        <a:xfrm>
          <a:off x="0" y="0"/>
          <a:ext cx="0" cy="0"/>
          <a:chOff x="0" y="0"/>
          <a:chExt cx="0" cy="0"/>
        </a:xfrm>
      </p:grpSpPr>
      <p:sp>
        <p:nvSpPr>
          <p:cNvPr id="35" name="Google Shape;35;p9"/>
          <p:cNvSpPr txBox="1"/>
          <p:nvPr>
            <p:ph type="title"/>
          </p:nvPr>
        </p:nvSpPr>
        <p:spPr>
          <a:xfrm>
            <a:off x="2353200" y="2880960"/>
            <a:ext cx="30565501" cy="26181298"/>
          </a:xfrm>
          <a:prstGeom prst="rect">
            <a:avLst/>
          </a:prstGeom>
          <a:noFill/>
          <a:ln>
            <a:noFill/>
          </a:ln>
        </p:spPr>
        <p:txBody>
          <a:bodyPr anchorCtr="0" anchor="ctr" bIns="479475" lIns="479475" spcFirstLastPara="1" rIns="479475" wrap="square" tIns="479475">
            <a:noAutofit/>
          </a:bodyPr>
          <a:lstStyle>
            <a:lvl1pPr lvl="0" algn="l">
              <a:lnSpc>
                <a:spcPct val="100000"/>
              </a:lnSpc>
              <a:spcBef>
                <a:spcPts val="0"/>
              </a:spcBef>
              <a:spcAft>
                <a:spcPts val="0"/>
              </a:spcAft>
              <a:buSzPts val="25200"/>
              <a:buFont typeface="Arial"/>
              <a:buNone/>
              <a:defRPr sz="25200"/>
            </a:lvl1pPr>
            <a:lvl2pPr lvl="1">
              <a:spcBef>
                <a:spcPts val="0"/>
              </a:spcBef>
              <a:spcAft>
                <a:spcPts val="0"/>
              </a:spcAft>
              <a:buSzPts val="25200"/>
              <a:buNone/>
              <a:defRPr sz="25200"/>
            </a:lvl2pPr>
            <a:lvl3pPr lvl="2">
              <a:spcBef>
                <a:spcPts val="0"/>
              </a:spcBef>
              <a:spcAft>
                <a:spcPts val="0"/>
              </a:spcAft>
              <a:buSzPts val="25200"/>
              <a:buNone/>
              <a:defRPr sz="25200"/>
            </a:lvl3pPr>
            <a:lvl4pPr lvl="3">
              <a:spcBef>
                <a:spcPts val="0"/>
              </a:spcBef>
              <a:spcAft>
                <a:spcPts val="0"/>
              </a:spcAft>
              <a:buSzPts val="25200"/>
              <a:buNone/>
              <a:defRPr sz="25200"/>
            </a:lvl4pPr>
            <a:lvl5pPr lvl="4">
              <a:spcBef>
                <a:spcPts val="0"/>
              </a:spcBef>
              <a:spcAft>
                <a:spcPts val="0"/>
              </a:spcAft>
              <a:buSzPts val="25200"/>
              <a:buNone/>
              <a:defRPr sz="25200"/>
            </a:lvl5pPr>
            <a:lvl6pPr lvl="5">
              <a:spcBef>
                <a:spcPts val="0"/>
              </a:spcBef>
              <a:spcAft>
                <a:spcPts val="0"/>
              </a:spcAft>
              <a:buSzPts val="25200"/>
              <a:buNone/>
              <a:defRPr sz="25200"/>
            </a:lvl6pPr>
            <a:lvl7pPr lvl="6">
              <a:spcBef>
                <a:spcPts val="0"/>
              </a:spcBef>
              <a:spcAft>
                <a:spcPts val="0"/>
              </a:spcAft>
              <a:buSzPts val="25200"/>
              <a:buNone/>
              <a:defRPr sz="25200"/>
            </a:lvl7pPr>
            <a:lvl8pPr lvl="7">
              <a:spcBef>
                <a:spcPts val="0"/>
              </a:spcBef>
              <a:spcAft>
                <a:spcPts val="0"/>
              </a:spcAft>
              <a:buSzPts val="25200"/>
              <a:buNone/>
              <a:defRPr sz="25200"/>
            </a:lvl8pPr>
            <a:lvl9pPr lvl="8">
              <a:spcBef>
                <a:spcPts val="0"/>
              </a:spcBef>
              <a:spcAft>
                <a:spcPts val="0"/>
              </a:spcAft>
              <a:buSzPts val="25200"/>
              <a:buNone/>
              <a:defRPr sz="25200"/>
            </a:lvl9pPr>
          </a:lstStyle>
          <a:p/>
        </p:txBody>
      </p:sp>
      <p:sp>
        <p:nvSpPr>
          <p:cNvPr id="36" name="Google Shape;36;p9"/>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37" name="Shape 37"/>
        <p:cNvGrpSpPr/>
        <p:nvPr/>
      </p:nvGrpSpPr>
      <p:grpSpPr>
        <a:xfrm>
          <a:off x="0" y="0"/>
          <a:ext cx="0" cy="0"/>
          <a:chOff x="0" y="0"/>
          <a:chExt cx="0" cy="0"/>
        </a:xfrm>
      </p:grpSpPr>
      <p:sp>
        <p:nvSpPr>
          <p:cNvPr id="38" name="Google Shape;38;p10"/>
          <p:cNvSpPr/>
          <p:nvPr/>
        </p:nvSpPr>
        <p:spPr>
          <a:xfrm>
            <a:off x="21945600" y="-800"/>
            <a:ext cx="21945600" cy="32918401"/>
          </a:xfrm>
          <a:prstGeom prst="rect">
            <a:avLst/>
          </a:prstGeom>
          <a:solidFill>
            <a:schemeClr val="lt2"/>
          </a:solidFill>
          <a:ln>
            <a:noFill/>
          </a:ln>
        </p:spPr>
        <p:txBody>
          <a:bodyPr anchorCtr="0" anchor="ctr" bIns="479475" lIns="479475" spcFirstLastPara="1" rIns="479475" wrap="square" tIns="4794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10"/>
          <p:cNvSpPr txBox="1"/>
          <p:nvPr>
            <p:ph type="title"/>
          </p:nvPr>
        </p:nvSpPr>
        <p:spPr>
          <a:xfrm>
            <a:off x="1274400" y="7892319"/>
            <a:ext cx="19416900" cy="94866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2000"/>
              <a:buFont typeface="Arial"/>
              <a:buNone/>
              <a:defRPr sz="22000"/>
            </a:lvl1pPr>
            <a:lvl2pPr lvl="1" algn="ctr">
              <a:spcBef>
                <a:spcPts val="0"/>
              </a:spcBef>
              <a:spcAft>
                <a:spcPts val="0"/>
              </a:spcAft>
              <a:buSzPts val="22000"/>
              <a:buNone/>
              <a:defRPr sz="22000"/>
            </a:lvl2pPr>
            <a:lvl3pPr lvl="2" algn="ctr">
              <a:spcBef>
                <a:spcPts val="0"/>
              </a:spcBef>
              <a:spcAft>
                <a:spcPts val="0"/>
              </a:spcAft>
              <a:buSzPts val="22000"/>
              <a:buNone/>
              <a:defRPr sz="22000"/>
            </a:lvl3pPr>
            <a:lvl4pPr lvl="3" algn="ctr">
              <a:spcBef>
                <a:spcPts val="0"/>
              </a:spcBef>
              <a:spcAft>
                <a:spcPts val="0"/>
              </a:spcAft>
              <a:buSzPts val="22000"/>
              <a:buNone/>
              <a:defRPr sz="22000"/>
            </a:lvl4pPr>
            <a:lvl5pPr lvl="4" algn="ctr">
              <a:spcBef>
                <a:spcPts val="0"/>
              </a:spcBef>
              <a:spcAft>
                <a:spcPts val="0"/>
              </a:spcAft>
              <a:buSzPts val="22000"/>
              <a:buNone/>
              <a:defRPr sz="22000"/>
            </a:lvl5pPr>
            <a:lvl6pPr lvl="5" algn="ctr">
              <a:spcBef>
                <a:spcPts val="0"/>
              </a:spcBef>
              <a:spcAft>
                <a:spcPts val="0"/>
              </a:spcAft>
              <a:buSzPts val="22000"/>
              <a:buNone/>
              <a:defRPr sz="22000"/>
            </a:lvl6pPr>
            <a:lvl7pPr lvl="6" algn="ctr">
              <a:spcBef>
                <a:spcPts val="0"/>
              </a:spcBef>
              <a:spcAft>
                <a:spcPts val="0"/>
              </a:spcAft>
              <a:buSzPts val="22000"/>
              <a:buNone/>
              <a:defRPr sz="22000"/>
            </a:lvl7pPr>
            <a:lvl8pPr lvl="7" algn="ctr">
              <a:spcBef>
                <a:spcPts val="0"/>
              </a:spcBef>
              <a:spcAft>
                <a:spcPts val="0"/>
              </a:spcAft>
              <a:buSzPts val="22000"/>
              <a:buNone/>
              <a:defRPr sz="22000"/>
            </a:lvl8pPr>
            <a:lvl9pPr lvl="8" algn="ctr">
              <a:spcBef>
                <a:spcPts val="0"/>
              </a:spcBef>
              <a:spcAft>
                <a:spcPts val="0"/>
              </a:spcAft>
              <a:buSzPts val="22000"/>
              <a:buNone/>
              <a:defRPr sz="22000"/>
            </a:lvl9pPr>
          </a:lstStyle>
          <a:p/>
        </p:txBody>
      </p:sp>
      <p:sp>
        <p:nvSpPr>
          <p:cNvPr id="40" name="Google Shape;40;p10"/>
          <p:cNvSpPr txBox="1"/>
          <p:nvPr>
            <p:ph idx="1" type="subTitle"/>
          </p:nvPr>
        </p:nvSpPr>
        <p:spPr>
          <a:xfrm>
            <a:off x="1274400" y="17939680"/>
            <a:ext cx="19416900" cy="7904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1000"/>
              <a:buFont typeface="Arial"/>
              <a:buNone/>
              <a:defRPr sz="11000"/>
            </a:lvl1pPr>
            <a:lvl2pPr lvl="1" algn="ctr">
              <a:lnSpc>
                <a:spcPct val="100000"/>
              </a:lnSpc>
              <a:spcBef>
                <a:spcPts val="0"/>
              </a:spcBef>
              <a:spcAft>
                <a:spcPts val="0"/>
              </a:spcAft>
              <a:buSzPts val="11000"/>
              <a:buFont typeface="Arial"/>
              <a:buNone/>
              <a:defRPr sz="11000"/>
            </a:lvl2pPr>
            <a:lvl3pPr lvl="2" algn="ctr">
              <a:lnSpc>
                <a:spcPct val="100000"/>
              </a:lnSpc>
              <a:spcBef>
                <a:spcPts val="0"/>
              </a:spcBef>
              <a:spcAft>
                <a:spcPts val="0"/>
              </a:spcAft>
              <a:buSzPts val="11000"/>
              <a:buFont typeface="Arial"/>
              <a:buNone/>
              <a:defRPr sz="11000"/>
            </a:lvl3pPr>
            <a:lvl4pPr lvl="3" algn="ctr">
              <a:lnSpc>
                <a:spcPct val="100000"/>
              </a:lnSpc>
              <a:spcBef>
                <a:spcPts val="0"/>
              </a:spcBef>
              <a:spcAft>
                <a:spcPts val="0"/>
              </a:spcAft>
              <a:buSzPts val="11000"/>
              <a:buFont typeface="Arial"/>
              <a:buNone/>
              <a:defRPr sz="11000"/>
            </a:lvl4pPr>
            <a:lvl5pPr lvl="4" algn="ctr">
              <a:lnSpc>
                <a:spcPct val="100000"/>
              </a:lnSpc>
              <a:spcBef>
                <a:spcPts val="0"/>
              </a:spcBef>
              <a:spcAft>
                <a:spcPts val="0"/>
              </a:spcAft>
              <a:buSzPts val="11000"/>
              <a:buFont typeface="Arial"/>
              <a:buNone/>
              <a:defRPr sz="11000"/>
            </a:lvl5pPr>
            <a:lvl6pPr lvl="5" algn="ctr">
              <a:lnSpc>
                <a:spcPct val="100000"/>
              </a:lnSpc>
              <a:spcBef>
                <a:spcPts val="0"/>
              </a:spcBef>
              <a:spcAft>
                <a:spcPts val="0"/>
              </a:spcAft>
              <a:buSzPts val="11000"/>
              <a:buFont typeface="Arial"/>
              <a:buNone/>
              <a:defRPr sz="11000"/>
            </a:lvl6pPr>
            <a:lvl7pPr lvl="6" algn="ctr">
              <a:lnSpc>
                <a:spcPct val="100000"/>
              </a:lnSpc>
              <a:spcBef>
                <a:spcPts val="0"/>
              </a:spcBef>
              <a:spcAft>
                <a:spcPts val="0"/>
              </a:spcAft>
              <a:buSzPts val="11000"/>
              <a:buFont typeface="Arial"/>
              <a:buNone/>
              <a:defRPr sz="11000"/>
            </a:lvl7pPr>
            <a:lvl8pPr lvl="7" algn="ctr">
              <a:lnSpc>
                <a:spcPct val="100000"/>
              </a:lnSpc>
              <a:spcBef>
                <a:spcPts val="0"/>
              </a:spcBef>
              <a:spcAft>
                <a:spcPts val="0"/>
              </a:spcAft>
              <a:buSzPts val="11000"/>
              <a:buFont typeface="Arial"/>
              <a:buNone/>
              <a:defRPr sz="11000"/>
            </a:lvl8pPr>
            <a:lvl9pPr lvl="8" algn="ctr">
              <a:lnSpc>
                <a:spcPct val="100000"/>
              </a:lnSpc>
              <a:spcBef>
                <a:spcPts val="0"/>
              </a:spcBef>
              <a:spcAft>
                <a:spcPts val="0"/>
              </a:spcAft>
              <a:buSzPts val="11000"/>
              <a:buFont typeface="Arial"/>
              <a:buNone/>
              <a:defRPr sz="11000"/>
            </a:lvl9pPr>
          </a:lstStyle>
          <a:p/>
        </p:txBody>
      </p:sp>
      <p:sp>
        <p:nvSpPr>
          <p:cNvPr id="41" name="Google Shape;41;p10"/>
          <p:cNvSpPr txBox="1"/>
          <p:nvPr>
            <p:ph idx="2" type="body"/>
          </p:nvPr>
        </p:nvSpPr>
        <p:spPr>
          <a:xfrm>
            <a:off x="23709600" y="4634079"/>
            <a:ext cx="18417601" cy="23648701"/>
          </a:xfrm>
          <a:prstGeom prst="rect">
            <a:avLst/>
          </a:prstGeom>
          <a:noFill/>
          <a:ln>
            <a:noFill/>
          </a:ln>
        </p:spPr>
        <p:txBody>
          <a:bodyPr anchorCtr="0" anchor="ctr"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42" name="Google Shape;42;p10"/>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14700"/>
              <a:buFont typeface="Arial"/>
              <a:buNone/>
              <a:defRPr sz="14700">
                <a:solidFill>
                  <a:schemeClr val="dk1"/>
                </a:solidFill>
              </a:defRPr>
            </a:lvl2pPr>
            <a:lvl3pPr lvl="2">
              <a:spcBef>
                <a:spcPts val="0"/>
              </a:spcBef>
              <a:spcAft>
                <a:spcPts val="0"/>
              </a:spcAft>
              <a:buClr>
                <a:schemeClr val="dk1"/>
              </a:buClr>
              <a:buSzPts val="14700"/>
              <a:buFont typeface="Arial"/>
              <a:buNone/>
              <a:defRPr sz="14700">
                <a:solidFill>
                  <a:schemeClr val="dk1"/>
                </a:solidFill>
              </a:defRPr>
            </a:lvl3pPr>
            <a:lvl4pPr lvl="3">
              <a:spcBef>
                <a:spcPts val="0"/>
              </a:spcBef>
              <a:spcAft>
                <a:spcPts val="0"/>
              </a:spcAft>
              <a:buClr>
                <a:schemeClr val="dk1"/>
              </a:buClr>
              <a:buSzPts val="14700"/>
              <a:buFont typeface="Arial"/>
              <a:buNone/>
              <a:defRPr sz="14700">
                <a:solidFill>
                  <a:schemeClr val="dk1"/>
                </a:solidFill>
              </a:defRPr>
            </a:lvl4pPr>
            <a:lvl5pPr lvl="4">
              <a:spcBef>
                <a:spcPts val="0"/>
              </a:spcBef>
              <a:spcAft>
                <a:spcPts val="0"/>
              </a:spcAft>
              <a:buClr>
                <a:schemeClr val="dk1"/>
              </a:buClr>
              <a:buSzPts val="14700"/>
              <a:buFont typeface="Arial"/>
              <a:buNone/>
              <a:defRPr sz="14700">
                <a:solidFill>
                  <a:schemeClr val="dk1"/>
                </a:solidFill>
              </a:defRPr>
            </a:lvl5pPr>
            <a:lvl6pPr lvl="5">
              <a:spcBef>
                <a:spcPts val="0"/>
              </a:spcBef>
              <a:spcAft>
                <a:spcPts val="0"/>
              </a:spcAft>
              <a:buClr>
                <a:schemeClr val="dk1"/>
              </a:buClr>
              <a:buSzPts val="14700"/>
              <a:buFont typeface="Arial"/>
              <a:buNone/>
              <a:defRPr sz="14700">
                <a:solidFill>
                  <a:schemeClr val="dk1"/>
                </a:solidFill>
              </a:defRPr>
            </a:lvl6pPr>
            <a:lvl7pPr lvl="6">
              <a:spcBef>
                <a:spcPts val="0"/>
              </a:spcBef>
              <a:spcAft>
                <a:spcPts val="0"/>
              </a:spcAft>
              <a:buClr>
                <a:schemeClr val="dk1"/>
              </a:buClr>
              <a:buSzPts val="14700"/>
              <a:buFont typeface="Arial"/>
              <a:buNone/>
              <a:defRPr sz="14700">
                <a:solidFill>
                  <a:schemeClr val="dk1"/>
                </a:solidFill>
              </a:defRPr>
            </a:lvl7pPr>
            <a:lvl8pPr lvl="7">
              <a:spcBef>
                <a:spcPts val="0"/>
              </a:spcBef>
              <a:spcAft>
                <a:spcPts val="0"/>
              </a:spcAft>
              <a:buClr>
                <a:schemeClr val="dk1"/>
              </a:buClr>
              <a:buSzPts val="14700"/>
              <a:buFont typeface="Arial"/>
              <a:buNone/>
              <a:defRPr sz="14700">
                <a:solidFill>
                  <a:schemeClr val="dk1"/>
                </a:solidFill>
              </a:defRPr>
            </a:lvl8pPr>
            <a:lvl9pPr lvl="8">
              <a:spcBef>
                <a:spcPts val="0"/>
              </a:spcBef>
              <a:spcAft>
                <a:spcPts val="0"/>
              </a:spcAft>
              <a:buClr>
                <a:schemeClr val="dk1"/>
              </a:buClr>
              <a:buSzPts val="14700"/>
              <a:buFont typeface="Arial"/>
              <a:buNone/>
              <a:defRPr sz="14700">
                <a:solidFill>
                  <a:schemeClr val="dk1"/>
                </a:solidFill>
              </a:defRPr>
            </a:lvl9pPr>
          </a:lstStyle>
          <a:p/>
        </p:txBody>
      </p:sp>
      <p:sp>
        <p:nvSpPr>
          <p:cNvPr id="7" name="Google Shape;7;p1"/>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marR="0" rtl="0" algn="l">
              <a:lnSpc>
                <a:spcPct val="115000"/>
              </a:lnSpc>
              <a:spcBef>
                <a:spcPts val="0"/>
              </a:spcBef>
              <a:spcAft>
                <a:spcPts val="0"/>
              </a:spcAft>
              <a:buClr>
                <a:schemeClr val="dk2"/>
              </a:buClr>
              <a:buSzPts val="9400"/>
              <a:buFont typeface="Arial"/>
              <a:buNone/>
              <a:defRPr b="0" i="0" sz="9400" u="none" cap="none" strike="noStrike">
                <a:solidFill>
                  <a:schemeClr val="dk2"/>
                </a:solidFill>
                <a:latin typeface="Arial"/>
                <a:ea typeface="Arial"/>
                <a:cs typeface="Arial"/>
                <a:sym typeface="Arial"/>
              </a:defRPr>
            </a:lvl1pPr>
            <a:lvl2pPr indent="-228600" lvl="1" marL="914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2pPr>
            <a:lvl3pPr indent="-228600" lvl="2" marL="1371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3pPr>
            <a:lvl4pPr indent="-228600" lvl="3" marL="18288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4pPr>
            <a:lvl5pPr indent="-228600" lvl="4" marL="22860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5pPr>
            <a:lvl6pPr indent="-228600" lvl="5" marL="27432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6pPr>
            <a:lvl7pPr indent="-228600" lvl="6" marL="3200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7pPr>
            <a:lvl8pPr indent="-228600" lvl="7" marL="3657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8pPr>
            <a:lvl9pPr indent="-228600" lvl="8" marL="4114800" marR="0" rtl="0" algn="l">
              <a:lnSpc>
                <a:spcPct val="115000"/>
              </a:lnSpc>
              <a:spcBef>
                <a:spcPts val="8400"/>
              </a:spcBef>
              <a:spcAft>
                <a:spcPts val="8400"/>
              </a:spcAft>
              <a:buClr>
                <a:schemeClr val="dk2"/>
              </a:buClr>
              <a:buSzPts val="7300"/>
              <a:buFont typeface="Arial"/>
              <a:buNone/>
              <a:defRPr b="0" i="0" sz="73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mailto:soa44@humboldt.edu" TargetMode="External"/><Relationship Id="rId5" Type="http://schemas.openxmlformats.org/officeDocument/2006/relationships/image" Target="../media/image1.png"/><Relationship Id="rId6" Type="http://schemas.openxmlformats.org/officeDocument/2006/relationships/image" Target="../media/image4.png"/><Relationship Id="rId7"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CCCC"/>
        </a:solidFill>
      </p:bgPr>
    </p:bg>
    <p:spTree>
      <p:nvGrpSpPr>
        <p:cNvPr id="53" name="Shape 53"/>
        <p:cNvGrpSpPr/>
        <p:nvPr/>
      </p:nvGrpSpPr>
      <p:grpSpPr>
        <a:xfrm>
          <a:off x="0" y="0"/>
          <a:ext cx="0" cy="0"/>
          <a:chOff x="0" y="0"/>
          <a:chExt cx="0" cy="0"/>
        </a:xfrm>
      </p:grpSpPr>
      <p:sp>
        <p:nvSpPr>
          <p:cNvPr id="54" name="Google Shape;54;p13"/>
          <p:cNvSpPr/>
          <p:nvPr/>
        </p:nvSpPr>
        <p:spPr>
          <a:xfrm>
            <a:off x="475" y="0"/>
            <a:ext cx="43891199" cy="4797900"/>
          </a:xfrm>
          <a:prstGeom prst="rect">
            <a:avLst/>
          </a:prstGeom>
          <a:solidFill>
            <a:srgbClr val="00573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rgbClr val="FFFFFF"/>
              </a:solidFill>
              <a:latin typeface="Arial"/>
              <a:ea typeface="Arial"/>
              <a:cs typeface="Arial"/>
              <a:sym typeface="Arial"/>
            </a:endParaRPr>
          </a:p>
        </p:txBody>
      </p:sp>
      <p:sp>
        <p:nvSpPr>
          <p:cNvPr id="55" name="Google Shape;55;p13"/>
          <p:cNvSpPr txBox="1"/>
          <p:nvPr/>
        </p:nvSpPr>
        <p:spPr>
          <a:xfrm>
            <a:off x="33865825" y="21480250"/>
            <a:ext cx="135300" cy="9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13"/>
          <p:cNvSpPr txBox="1"/>
          <p:nvPr/>
        </p:nvSpPr>
        <p:spPr>
          <a:xfrm>
            <a:off x="11364050" y="827350"/>
            <a:ext cx="25974000" cy="303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13"/>
          <p:cNvSpPr/>
          <p:nvPr/>
        </p:nvSpPr>
        <p:spPr>
          <a:xfrm>
            <a:off x="1401000" y="5563575"/>
            <a:ext cx="13032000" cy="240261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Lato"/>
              <a:buNone/>
            </a:pPr>
            <a:r>
              <a:rPr b="1" i="0" lang="en" sz="2400" u="none" cap="none" strike="noStrike">
                <a:solidFill>
                  <a:srgbClr val="000000"/>
                </a:solidFill>
                <a:latin typeface="Lato"/>
                <a:ea typeface="Lato"/>
                <a:cs typeface="Lato"/>
                <a:sym typeface="Lato"/>
              </a:rPr>
              <a:t>Abstract: </a:t>
            </a:r>
            <a:endParaRPr b="1" i="0" sz="2400" u="none" cap="none" strike="noStrike">
              <a:solidFill>
                <a:srgbClr val="000000"/>
              </a:solidFill>
              <a:latin typeface="Lato"/>
              <a:ea typeface="Lato"/>
              <a:cs typeface="Lato"/>
              <a:sym typeface="Lato"/>
            </a:endParaRPr>
          </a:p>
          <a:p>
            <a:pPr indent="457200" lvl="0" marL="0" marR="0" rtl="0" algn="l">
              <a:lnSpc>
                <a:spcPct val="100000"/>
              </a:lnSpc>
              <a:spcBef>
                <a:spcPts val="0"/>
              </a:spcBef>
              <a:spcAft>
                <a:spcPts val="0"/>
              </a:spcAft>
              <a:buClr>
                <a:srgbClr val="000000"/>
              </a:buClr>
              <a:buSzPts val="2800"/>
              <a:buFont typeface="Lato"/>
              <a:buNone/>
            </a:pPr>
            <a:r>
              <a:rPr lang="en" sz="2400">
                <a:latin typeface="Lato"/>
                <a:ea typeface="Lato"/>
                <a:cs typeface="Lato"/>
                <a:sym typeface="Lato"/>
              </a:rPr>
              <a:t>The major traits related to Autism Spectrum Disorder (ASD) are differences in communication and social skills, as well as restricted repetitive patterns of behaviors that can contribute to a difficulty to succeed in general academia and attention (DSM V, NPDC on Autism, 2017a). Students who stay on task are more likely to have success in academics, in familial relationships, in careers and in the community (NPDC on Autism Spectrum Disorder, 2017b). The purpose of this study is to determine if a visual reinforcement system decreases the negative behaviors demonstrated throughout the day for an individual with ASD. The researcher hypothesized  that a visual reinforcement system will decrease the negative behaviors demonstrated by the participant in his college courses. In this study, researchers found that visual reinforcement has an effect on the number of occurrences of on-task and off-task behaviors for an adult student with ASD. Off-task behaviors were more affected by the intervention, as they had a more significant change from the first baseline to the second intervention phase. This is inline with past research done. Reinforcement was made popular by B.F. Skinner’s work The Behavior of Organisms (1938). Skinner suggested that positive reinforcement is a more effective consequence than punishment. Similarly, this study did not use punishment; it only used positive and redirective reinforcement. Future research should continue to focus on the effect of using emojis (visual icons) on learning in distance contexts.</a:t>
            </a:r>
            <a:endParaRPr sz="24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t/>
            </a:r>
            <a:endParaRPr sz="24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600" u="none" cap="none" strike="noStrike">
                <a:solidFill>
                  <a:srgbClr val="000000"/>
                </a:solidFill>
                <a:latin typeface="Lato"/>
                <a:ea typeface="Lato"/>
                <a:cs typeface="Lato"/>
                <a:sym typeface="Lato"/>
              </a:rPr>
              <a:t>Social Significance</a:t>
            </a:r>
            <a:endParaRPr sz="2600"/>
          </a:p>
          <a:p>
            <a:pPr indent="457200" lvl="0" marL="0" marR="0" rtl="0" algn="l">
              <a:lnSpc>
                <a:spcPct val="100000"/>
              </a:lnSpc>
              <a:spcBef>
                <a:spcPts val="0"/>
              </a:spcBef>
              <a:spcAft>
                <a:spcPts val="0"/>
              </a:spcAft>
              <a:buClr>
                <a:srgbClr val="000000"/>
              </a:buClr>
              <a:buSzPts val="2800"/>
              <a:buFont typeface="Arial"/>
              <a:buNone/>
            </a:pPr>
            <a:r>
              <a:rPr lang="en" sz="2400">
                <a:latin typeface="Lato"/>
                <a:ea typeface="Lato"/>
                <a:cs typeface="Lato"/>
                <a:sym typeface="Lato"/>
              </a:rPr>
              <a:t>The major characteristics or behavior traits associated with Autism Spectrum Disorder (ASD) are deficits in communication and social skills, as well as restricted repetitive patterns of behavior (DSM V). Students with ASD experience a range of characteristics that may include these traits. Researchers have reported that these characteristics have a negative impact on their academic performance and attention (National Professional Development Center on Autism Spectrum Disorder, 2017a). Students who stay on task are more likely to have success in academics, in familial relationships, in careers and in the community National Professional Development Center on Autism Spectrum Disorder, 2017b). Having success in these areas gives the learner a better chance at achieving a high quality of life and positive feelings about themselves. </a:t>
            </a:r>
            <a:endParaRPr b="1" i="0" sz="24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600" u="none" cap="none" strike="noStrike">
                <a:solidFill>
                  <a:srgbClr val="000000"/>
                </a:solidFill>
                <a:latin typeface="Lato"/>
                <a:ea typeface="Lato"/>
                <a:cs typeface="Lato"/>
                <a:sym typeface="Lato"/>
              </a:rPr>
              <a:t>Purpose</a:t>
            </a:r>
            <a:endParaRPr b="1" i="0" sz="2600" u="none" cap="none" strike="noStrike">
              <a:solidFill>
                <a:srgbClr val="000000"/>
              </a:solidFill>
              <a:latin typeface="Lato"/>
              <a:ea typeface="Lato"/>
              <a:cs typeface="Lato"/>
              <a:sym typeface="Lato"/>
            </a:endParaRPr>
          </a:p>
          <a:p>
            <a:pPr indent="457200" lvl="0" marL="0" marR="0" rtl="0" algn="l">
              <a:lnSpc>
                <a:spcPct val="100000"/>
              </a:lnSpc>
              <a:spcBef>
                <a:spcPts val="0"/>
              </a:spcBef>
              <a:spcAft>
                <a:spcPts val="0"/>
              </a:spcAft>
              <a:buClr>
                <a:srgbClr val="000000"/>
              </a:buClr>
              <a:buSzPts val="2800"/>
              <a:buFont typeface="Arial"/>
              <a:buNone/>
            </a:pPr>
            <a:r>
              <a:rPr lang="en" sz="2400">
                <a:latin typeface="Lato"/>
                <a:ea typeface="Lato"/>
                <a:cs typeface="Lato"/>
                <a:sym typeface="Lato"/>
              </a:rPr>
              <a:t>The purpose of this study is to determine if a visual reinforcement system decreases the negative behaviors demonstrated throughout the day for an individual with ASD.</a:t>
            </a:r>
            <a:endParaRPr b="1" i="0" sz="24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600" u="none" cap="none" strike="noStrike">
                <a:solidFill>
                  <a:srgbClr val="000000"/>
                </a:solidFill>
                <a:latin typeface="Lato"/>
                <a:ea typeface="Lato"/>
                <a:cs typeface="Lato"/>
                <a:sym typeface="Lato"/>
              </a:rPr>
              <a:t>Hypothesis</a:t>
            </a:r>
            <a:endParaRPr sz="2600"/>
          </a:p>
          <a:p>
            <a:pPr indent="457200" lvl="0" marL="0" marR="0" rtl="0" algn="l">
              <a:lnSpc>
                <a:spcPct val="100000"/>
              </a:lnSpc>
              <a:spcBef>
                <a:spcPts val="0"/>
              </a:spcBef>
              <a:spcAft>
                <a:spcPts val="0"/>
              </a:spcAft>
              <a:buClr>
                <a:srgbClr val="000000"/>
              </a:buClr>
              <a:buSzPts val="2800"/>
              <a:buFont typeface="Arial"/>
              <a:buNone/>
            </a:pPr>
            <a:r>
              <a:rPr lang="en" sz="2400">
                <a:latin typeface="Lato"/>
                <a:ea typeface="Lato"/>
                <a:cs typeface="Lato"/>
                <a:sym typeface="Lato"/>
              </a:rPr>
              <a:t>The researcher hypothesized  that a visual reinforcement system will decrease the negative behaviors demonstrated by the participant in his college courses.</a:t>
            </a:r>
            <a:endParaRPr sz="2400">
              <a:latin typeface="Lato"/>
              <a:ea typeface="Lato"/>
              <a:cs typeface="Lato"/>
              <a:sym typeface="Lato"/>
            </a:endParaRPr>
          </a:p>
          <a:p>
            <a:pPr indent="45720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600" u="none" cap="none" strike="noStrike">
                <a:solidFill>
                  <a:srgbClr val="000000"/>
                </a:solidFill>
                <a:latin typeface="Lato"/>
                <a:ea typeface="Lato"/>
                <a:cs typeface="Lato"/>
                <a:sym typeface="Lato"/>
              </a:rPr>
              <a:t>Method</a:t>
            </a:r>
            <a:endParaRPr b="1" sz="26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600" u="none" cap="none" strike="noStrike">
                <a:solidFill>
                  <a:srgbClr val="000000"/>
                </a:solidFill>
                <a:latin typeface="Lato"/>
                <a:ea typeface="Lato"/>
                <a:cs typeface="Lato"/>
                <a:sym typeface="Lato"/>
              </a:rPr>
              <a:t>Participant</a:t>
            </a:r>
            <a:endParaRPr b="1" i="0" sz="2600" u="none" cap="none" strike="noStrike">
              <a:solidFill>
                <a:srgbClr val="000000"/>
              </a:solidFill>
              <a:latin typeface="Lato"/>
              <a:ea typeface="Lato"/>
              <a:cs typeface="Lato"/>
              <a:sym typeface="Lato"/>
            </a:endParaRPr>
          </a:p>
          <a:p>
            <a:pPr indent="457200" lvl="0" marL="0" marR="0" rtl="0" algn="l">
              <a:lnSpc>
                <a:spcPct val="100000"/>
              </a:lnSpc>
              <a:spcBef>
                <a:spcPts val="0"/>
              </a:spcBef>
              <a:spcAft>
                <a:spcPts val="0"/>
              </a:spcAft>
              <a:buClr>
                <a:srgbClr val="000000"/>
              </a:buClr>
              <a:buSzPts val="2800"/>
              <a:buFont typeface="Lato"/>
              <a:buNone/>
            </a:pPr>
            <a:r>
              <a:rPr lang="en" sz="2400">
                <a:latin typeface="Lato"/>
                <a:ea typeface="Lato"/>
                <a:cs typeface="Lato"/>
                <a:sym typeface="Lato"/>
              </a:rPr>
              <a:t>The participant is a 20 year old male who has been diagnosed with ASD. Currently, the participant attends community college, lives with his parents, and exhibits off-task behavior at home, at school, and in other social settings. The participant met the inclusion criteria for this study by experiencing ASD, being between the ages of 0-22, being motivated by praise from educators/other professionals, and exhibiting off-task behavior.</a:t>
            </a:r>
            <a:endParaRPr b="1"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600" u="none" cap="none" strike="noStrike">
                <a:solidFill>
                  <a:srgbClr val="000000"/>
                </a:solidFill>
                <a:latin typeface="Lato"/>
                <a:ea typeface="Lato"/>
                <a:cs typeface="Lato"/>
                <a:sym typeface="Lato"/>
              </a:rPr>
              <a:t>Dependent Variable</a:t>
            </a:r>
            <a:endParaRPr sz="2600"/>
          </a:p>
          <a:p>
            <a:pPr indent="0" lvl="0" marL="0" marR="0" rtl="0" algn="l">
              <a:lnSpc>
                <a:spcPct val="100000"/>
              </a:lnSpc>
              <a:spcBef>
                <a:spcPts val="0"/>
              </a:spcBef>
              <a:spcAft>
                <a:spcPts val="0"/>
              </a:spcAft>
              <a:buClr>
                <a:srgbClr val="000000"/>
              </a:buClr>
              <a:buSzPts val="2800"/>
              <a:buFont typeface="Arial"/>
              <a:buNone/>
            </a:pPr>
            <a:r>
              <a:rPr lang="en" sz="2600">
                <a:latin typeface="Lato"/>
                <a:ea typeface="Lato"/>
                <a:cs typeface="Lato"/>
                <a:sym typeface="Lato"/>
              </a:rPr>
              <a:t>	</a:t>
            </a:r>
            <a:r>
              <a:rPr lang="en" sz="2400">
                <a:latin typeface="Lato"/>
                <a:ea typeface="Lato"/>
                <a:cs typeface="Lato"/>
                <a:sym typeface="Lato"/>
              </a:rPr>
              <a:t>The dependent variable of this study is the number of off-task behavior </a:t>
            </a:r>
            <a:r>
              <a:rPr lang="en" sz="2400">
                <a:latin typeface="Lato"/>
                <a:ea typeface="Lato"/>
                <a:cs typeface="Lato"/>
                <a:sym typeface="Lato"/>
              </a:rPr>
              <a:t>occurrences</a:t>
            </a:r>
            <a:r>
              <a:rPr lang="en" sz="2400">
                <a:latin typeface="Lato"/>
                <a:ea typeface="Lato"/>
                <a:cs typeface="Lato"/>
                <a:sym typeface="Lato"/>
              </a:rPr>
              <a:t> and on-task behavior </a:t>
            </a:r>
            <a:r>
              <a:rPr lang="en" sz="2400">
                <a:latin typeface="Lato"/>
                <a:ea typeface="Lato"/>
                <a:cs typeface="Lato"/>
                <a:sym typeface="Lato"/>
              </a:rPr>
              <a:t>occurrences. Data will be recorded for the first 30 minutes of the</a:t>
            </a:r>
            <a:r>
              <a:rPr lang="en" sz="2400">
                <a:latin typeface="Lato"/>
                <a:ea typeface="Lato"/>
                <a:cs typeface="Lato"/>
                <a:sym typeface="Lato"/>
              </a:rPr>
              <a:t> the participant's college statistics and English classes.</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600" u="none" cap="none" strike="noStrike">
                <a:solidFill>
                  <a:srgbClr val="000000"/>
                </a:solidFill>
                <a:latin typeface="Lato"/>
                <a:ea typeface="Lato"/>
                <a:cs typeface="Lato"/>
                <a:sym typeface="Lato"/>
              </a:rPr>
              <a:t>Independent Variable</a:t>
            </a:r>
            <a:endParaRPr sz="2600"/>
          </a:p>
          <a:p>
            <a:pPr indent="0" lvl="0" marL="0" marR="0" rtl="0" algn="l">
              <a:lnSpc>
                <a:spcPct val="100000"/>
              </a:lnSpc>
              <a:spcBef>
                <a:spcPts val="0"/>
              </a:spcBef>
              <a:spcAft>
                <a:spcPts val="0"/>
              </a:spcAft>
              <a:buClr>
                <a:srgbClr val="000000"/>
              </a:buClr>
              <a:buSzPts val="2800"/>
              <a:buFont typeface="Arial"/>
              <a:buNone/>
            </a:pPr>
            <a:r>
              <a:rPr lang="en" sz="2600">
                <a:latin typeface="Lato"/>
                <a:ea typeface="Lato"/>
                <a:cs typeface="Lato"/>
                <a:sym typeface="Lato"/>
              </a:rPr>
              <a:t>	</a:t>
            </a:r>
            <a:r>
              <a:rPr lang="en" sz="2400">
                <a:latin typeface="Lato"/>
                <a:ea typeface="Lato"/>
                <a:cs typeface="Lato"/>
                <a:sym typeface="Lato"/>
              </a:rPr>
              <a:t>The independent variable of this study is the visual reinforcement intervention. Reinforcement has been identified as an evidence-based practice for individuals with ASD ages 0-22 years old by the National Professional Development Center on Autism Spectrum Disorder (NPDC, 2014). Reinforcement is what happens directly after an individual displays a behavior and connects the behavior to a consequence for the student. This consequence should motivate the learner to perform the  targeted behavior more often. In the NPDC’s 2014 Evidence-Based Practice report, reinforcement showed to help individuals who experience ASD with communication, joint attention, motor, school readiness, adaptive, behavior, social, cognitive, academic, and vocational outcomes.</a:t>
            </a:r>
            <a:endParaRPr sz="2400">
              <a:latin typeface="Lato"/>
              <a:ea typeface="Lato"/>
              <a:cs typeface="Lato"/>
              <a:sym typeface="Lato"/>
            </a:endParaRPr>
          </a:p>
          <a:p>
            <a:pPr indent="0" lvl="0" marL="0" rtl="0" algn="l">
              <a:spcBef>
                <a:spcPts val="0"/>
              </a:spcBef>
              <a:spcAft>
                <a:spcPts val="0"/>
              </a:spcAft>
              <a:buClr>
                <a:schemeClr val="dk1"/>
              </a:buClr>
              <a:buSzPts val="2800"/>
              <a:buFont typeface="Lato"/>
              <a:buNone/>
            </a:pPr>
            <a:r>
              <a:rPr b="1" lang="en" sz="2400">
                <a:solidFill>
                  <a:schemeClr val="dk1"/>
                </a:solidFill>
                <a:latin typeface="Lato"/>
                <a:ea typeface="Lato"/>
                <a:cs typeface="Lato"/>
                <a:sym typeface="Lato"/>
              </a:rPr>
              <a:t>Research Design</a:t>
            </a:r>
            <a:endParaRPr sz="2400">
              <a:solidFill>
                <a:schemeClr val="dk1"/>
              </a:solidFill>
            </a:endParaRPr>
          </a:p>
          <a:p>
            <a:pPr indent="457200" lvl="0" marL="0" rtl="0" algn="l">
              <a:spcBef>
                <a:spcPts val="0"/>
              </a:spcBef>
              <a:spcAft>
                <a:spcPts val="0"/>
              </a:spcAft>
              <a:buClr>
                <a:schemeClr val="dk1"/>
              </a:buClr>
              <a:buSzPts val="2800"/>
              <a:buFont typeface="Arial"/>
              <a:buNone/>
            </a:pPr>
            <a:r>
              <a:rPr lang="en" sz="2400">
                <a:solidFill>
                  <a:schemeClr val="dk1"/>
                </a:solidFill>
                <a:latin typeface="Lato"/>
                <a:ea typeface="Lato"/>
                <a:cs typeface="Lato"/>
                <a:sym typeface="Lato"/>
              </a:rPr>
              <a:t>This visual reinforcement intervention will be implemented with a single subject withdrawal/reversal design (ABAB). The intervention used in this study included a researcher developed visual reinforcement system consisting of the researcher sending positive and redirective emojis (graphic icons) to the participant when they exhibit on task and off task behaviors.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p:txBody>
      </p:sp>
      <p:sp>
        <p:nvSpPr>
          <p:cNvPr id="58" name="Google Shape;58;p13"/>
          <p:cNvSpPr/>
          <p:nvPr/>
        </p:nvSpPr>
        <p:spPr>
          <a:xfrm>
            <a:off x="15430075" y="5563500"/>
            <a:ext cx="13032000" cy="26447099"/>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Lato"/>
              <a:buNone/>
            </a:pPr>
            <a:r>
              <a:rPr b="1" i="1" lang="en" sz="2400" u="none" cap="none" strike="noStrike">
                <a:solidFill>
                  <a:srgbClr val="000000"/>
                </a:solidFill>
                <a:latin typeface="Lato"/>
                <a:ea typeface="Lato"/>
                <a:cs typeface="Lato"/>
                <a:sym typeface="Lato"/>
              </a:rPr>
              <a:t>Baseline 1</a:t>
            </a:r>
            <a:endParaRPr sz="2400"/>
          </a:p>
          <a:p>
            <a:pPr indent="457200" lvl="0" marL="0" marR="0" rtl="0" algn="l">
              <a:lnSpc>
                <a:spcPct val="100000"/>
              </a:lnSpc>
              <a:spcBef>
                <a:spcPts val="0"/>
              </a:spcBef>
              <a:spcAft>
                <a:spcPts val="0"/>
              </a:spcAft>
              <a:buClr>
                <a:srgbClr val="000000"/>
              </a:buClr>
              <a:buSzPts val="2800"/>
              <a:buFont typeface="Arial"/>
              <a:buNone/>
            </a:pPr>
            <a:r>
              <a:rPr lang="en" sz="2400">
                <a:latin typeface="Lato"/>
                <a:ea typeface="Lato"/>
                <a:cs typeface="Lato"/>
                <a:sym typeface="Lato"/>
              </a:rPr>
              <a:t>The baseline phase of this study was recorded during the student’s college statistics class, which takes place via Zoom (computer video call application). The student and the primary researcher were in separate isolated environments (rooms) in their homes. The student used their Chromebook and sat on their bed. The observer recorded the type of off-task behaviors, as well as their duration and frequency in a chart.</a:t>
            </a:r>
            <a:endParaRPr sz="2400">
              <a:latin typeface="Lato"/>
              <a:ea typeface="Lato"/>
              <a:cs typeface="Lato"/>
              <a:sym typeface="Lato"/>
            </a:endParaRPr>
          </a:p>
          <a:p>
            <a:pPr indent="45720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1" lang="en" sz="2400" u="none" cap="none" strike="noStrike">
                <a:solidFill>
                  <a:srgbClr val="000000"/>
                </a:solidFill>
                <a:latin typeface="Lato"/>
                <a:ea typeface="Lato"/>
                <a:cs typeface="Lato"/>
                <a:sym typeface="Lato"/>
              </a:rPr>
              <a:t>Intervention 1</a:t>
            </a:r>
            <a:endParaRPr sz="2400"/>
          </a:p>
          <a:p>
            <a:pPr indent="457200" lvl="0" marL="0" marR="0" rtl="0" algn="l">
              <a:lnSpc>
                <a:spcPct val="100000"/>
              </a:lnSpc>
              <a:spcBef>
                <a:spcPts val="0"/>
              </a:spcBef>
              <a:spcAft>
                <a:spcPts val="0"/>
              </a:spcAft>
              <a:buClr>
                <a:srgbClr val="000000"/>
              </a:buClr>
              <a:buSzPts val="2800"/>
              <a:buFont typeface="Arial"/>
              <a:buNone/>
            </a:pPr>
            <a:r>
              <a:rPr lang="en" sz="2400">
                <a:latin typeface="Lato"/>
                <a:ea typeface="Lato"/>
                <a:cs typeface="Lato"/>
                <a:sym typeface="Lato"/>
              </a:rPr>
              <a:t>The first intervention was implemented during the student’s college statistics class via Zoom. The student and the primary researcher were in separate isolated environments (rooms) in their homes. The student used their Chromebook and sat on their bed. The researcher used visual reinforcement by sending positive emojis (small icons) in the chat to the learner when on task behaviors occurred. The researcher also sent redirective emojis to the individual when off task behavior occurred.</a:t>
            </a:r>
            <a:endParaRPr sz="2400">
              <a:latin typeface="Lato"/>
              <a:ea typeface="Lato"/>
              <a:cs typeface="Lato"/>
              <a:sym typeface="Lato"/>
            </a:endParaRPr>
          </a:p>
          <a:p>
            <a:pPr indent="45720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rtl="0" algn="l">
              <a:spcBef>
                <a:spcPts val="0"/>
              </a:spcBef>
              <a:spcAft>
                <a:spcPts val="0"/>
              </a:spcAft>
              <a:buClr>
                <a:schemeClr val="dk1"/>
              </a:buClr>
              <a:buSzPts val="2800"/>
              <a:buFont typeface="Lato"/>
              <a:buNone/>
            </a:pPr>
            <a:r>
              <a:rPr b="1" i="1" lang="en" sz="2400">
                <a:solidFill>
                  <a:schemeClr val="dk1"/>
                </a:solidFill>
                <a:latin typeface="Lato"/>
                <a:ea typeface="Lato"/>
                <a:cs typeface="Lato"/>
                <a:sym typeface="Lato"/>
              </a:rPr>
              <a:t>Baseline 2</a:t>
            </a:r>
            <a:endParaRPr sz="2400">
              <a:solidFill>
                <a:schemeClr val="dk1"/>
              </a:solidFill>
            </a:endParaRPr>
          </a:p>
          <a:p>
            <a:pPr indent="457200" lvl="0" marL="0" rtl="0" algn="l">
              <a:spcBef>
                <a:spcPts val="0"/>
              </a:spcBef>
              <a:spcAft>
                <a:spcPts val="0"/>
              </a:spcAft>
              <a:buClr>
                <a:schemeClr val="dk1"/>
              </a:buClr>
              <a:buSzPts val="2800"/>
              <a:buFont typeface="Arial"/>
              <a:buNone/>
            </a:pPr>
            <a:r>
              <a:rPr lang="en" sz="2400">
                <a:solidFill>
                  <a:schemeClr val="dk1"/>
                </a:solidFill>
                <a:latin typeface="Lato"/>
                <a:ea typeface="Lato"/>
                <a:cs typeface="Lato"/>
                <a:sym typeface="Lato"/>
              </a:rPr>
              <a:t>For the second baseline, the observer recorded the type of off-task behaviors, as well as their duration and frequency in a chart during the student’s statistics class via Zoom. The student used their chromebook and sat on their bed. The student and the primary researcher were in separate isolated environments (rooms) in their homes. The student used their Chromebook and sat on their bed.</a:t>
            </a:r>
            <a:endParaRPr sz="24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Arial"/>
              <a:buNone/>
            </a:pPr>
            <a:r>
              <a:t/>
            </a:r>
            <a:endParaRPr sz="24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rPr b="1" i="1" lang="en" sz="2400">
                <a:solidFill>
                  <a:schemeClr val="dk1"/>
                </a:solidFill>
                <a:latin typeface="Lato"/>
                <a:ea typeface="Lato"/>
                <a:cs typeface="Lato"/>
                <a:sym typeface="Lato"/>
              </a:rPr>
              <a:t>Intervention 1</a:t>
            </a:r>
            <a:endParaRPr sz="2400">
              <a:solidFill>
                <a:schemeClr val="dk1"/>
              </a:solidFill>
            </a:endParaRPr>
          </a:p>
          <a:p>
            <a:pPr indent="457200" lvl="0" marL="0" rtl="0" algn="l">
              <a:spcBef>
                <a:spcPts val="0"/>
              </a:spcBef>
              <a:spcAft>
                <a:spcPts val="0"/>
              </a:spcAft>
              <a:buClr>
                <a:schemeClr val="dk1"/>
              </a:buClr>
              <a:buSzPts val="2800"/>
              <a:buFont typeface="Arial"/>
              <a:buNone/>
            </a:pPr>
            <a:r>
              <a:rPr lang="en" sz="2400">
                <a:solidFill>
                  <a:schemeClr val="dk1"/>
                </a:solidFill>
                <a:latin typeface="Lato"/>
                <a:ea typeface="Lato"/>
                <a:cs typeface="Lato"/>
                <a:sym typeface="Lato"/>
              </a:rPr>
              <a:t>For the second intervention, the researcher used visual reinforcement by sending positive emojis (small icons) in the chat to the learner when on task behaviors occurred during the student’s statistics class via Zoom. The researcher also sent redirective emojis to the individual when off task behavior occurred. The  student and the primary researcher were in separate isolated environments (rooms) in their homes. The student used their Chromebook and sat on their bed.</a:t>
            </a:r>
            <a:endParaRPr sz="24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Arial"/>
              <a:buNone/>
            </a:pPr>
            <a:r>
              <a:t/>
            </a:r>
            <a:endParaRPr sz="2400">
              <a:solidFill>
                <a:schemeClr val="dk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400" u="none" cap="none" strike="noStrike">
                <a:solidFill>
                  <a:srgbClr val="000000"/>
                </a:solidFill>
                <a:latin typeface="Lato"/>
                <a:ea typeface="Lato"/>
                <a:cs typeface="Lato"/>
                <a:sym typeface="Lato"/>
              </a:rPr>
              <a:t>Internal Validity</a:t>
            </a:r>
            <a:endParaRPr sz="2400"/>
          </a:p>
          <a:p>
            <a:pPr indent="457200" lvl="0" marL="0" marR="0" rtl="0" algn="l">
              <a:lnSpc>
                <a:spcPct val="100000"/>
              </a:lnSpc>
              <a:spcBef>
                <a:spcPts val="0"/>
              </a:spcBef>
              <a:spcAft>
                <a:spcPts val="0"/>
              </a:spcAft>
              <a:buClr>
                <a:srgbClr val="000000"/>
              </a:buClr>
              <a:buSzPts val="2800"/>
              <a:buFont typeface="Arial"/>
              <a:buNone/>
            </a:pPr>
            <a:r>
              <a:rPr lang="en" sz="2400">
                <a:latin typeface="Lato"/>
                <a:ea typeface="Lato"/>
                <a:cs typeface="Lato"/>
                <a:sym typeface="Lato"/>
              </a:rPr>
              <a:t>This study solved the internal validity issue of maturation by the study taking course over only 4 weeks. No significant changes in behavior would occur regularly during this time with no intervention. This study has no issues with history because the subject has never received reinforcement based intervention in the past. </a:t>
            </a:r>
            <a:endParaRPr b="1"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400" u="none" cap="none" strike="noStrike">
                <a:solidFill>
                  <a:srgbClr val="000000"/>
                </a:solidFill>
                <a:latin typeface="Lato"/>
                <a:ea typeface="Lato"/>
                <a:cs typeface="Lato"/>
                <a:sym typeface="Lato"/>
              </a:rPr>
              <a:t>External </a:t>
            </a:r>
            <a:r>
              <a:rPr b="1" lang="en" sz="2400">
                <a:latin typeface="Lato"/>
                <a:ea typeface="Lato"/>
                <a:cs typeface="Lato"/>
                <a:sym typeface="Lato"/>
              </a:rPr>
              <a:t>Validity</a:t>
            </a:r>
            <a:endParaRPr sz="2400"/>
          </a:p>
          <a:p>
            <a:pPr indent="457200" lvl="0" marL="0" marR="0" rtl="0" algn="l">
              <a:lnSpc>
                <a:spcPct val="100000"/>
              </a:lnSpc>
              <a:spcBef>
                <a:spcPts val="0"/>
              </a:spcBef>
              <a:spcAft>
                <a:spcPts val="0"/>
              </a:spcAft>
              <a:buClr>
                <a:srgbClr val="000000"/>
              </a:buClr>
              <a:buSzPts val="2800"/>
              <a:buFont typeface="Arial"/>
              <a:buNone/>
            </a:pPr>
            <a:r>
              <a:rPr lang="en" sz="2400">
                <a:latin typeface="Lato"/>
                <a:ea typeface="Lato"/>
                <a:cs typeface="Lato"/>
                <a:sym typeface="Lato"/>
              </a:rPr>
              <a:t>The positive results from this study indicate that reinforcement, specifically visual reinforcement, should be used to help young adults with ASD to stay on task. This study can be replicated to guide other individuals to increase their on-task behaviors.</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rPr b="1" lang="en" sz="2400">
                <a:latin typeface="Lato"/>
                <a:ea typeface="Lato"/>
                <a:cs typeface="Lato"/>
                <a:sym typeface="Lato"/>
              </a:rPr>
              <a:t>Data Collection</a:t>
            </a:r>
            <a:endParaRPr b="1"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sz="24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400" u="none" cap="none" strike="noStrike">
                <a:solidFill>
                  <a:srgbClr val="000000"/>
                </a:solidFill>
                <a:latin typeface="Lato"/>
                <a:ea typeface="Lato"/>
                <a:cs typeface="Lato"/>
                <a:sym typeface="Lato"/>
              </a:rPr>
              <a:t>Social </a:t>
            </a:r>
            <a:r>
              <a:rPr b="1" lang="en" sz="2400">
                <a:latin typeface="Lato"/>
                <a:ea typeface="Lato"/>
                <a:cs typeface="Lato"/>
                <a:sym typeface="Lato"/>
              </a:rPr>
              <a:t>Validity</a:t>
            </a:r>
            <a:endParaRPr sz="2400"/>
          </a:p>
          <a:p>
            <a:pPr indent="457200" lvl="0" marL="0" marR="0" rtl="0" algn="l">
              <a:lnSpc>
                <a:spcPct val="100000"/>
              </a:lnSpc>
              <a:spcBef>
                <a:spcPts val="0"/>
              </a:spcBef>
              <a:spcAft>
                <a:spcPts val="0"/>
              </a:spcAft>
              <a:buClr>
                <a:srgbClr val="000000"/>
              </a:buClr>
              <a:buSzPts val="2800"/>
              <a:buFont typeface="Arial"/>
              <a:buNone/>
            </a:pPr>
            <a:r>
              <a:rPr lang="en" sz="2400">
                <a:latin typeface="Lato"/>
                <a:ea typeface="Lato"/>
                <a:cs typeface="Lato"/>
                <a:sym typeface="Lato"/>
              </a:rPr>
              <a:t>Post intervention, the researcher assessed the social validity of the intervention by doing a verbal interview , developed by the researcher, with the participant via the Zoom (a video conferencing computer application). This session lasted 15 minutes. The researcher also conducted verbal interview with the professors of the </a:t>
            </a:r>
            <a:r>
              <a:rPr lang="en" sz="2400">
                <a:latin typeface="Lato"/>
                <a:ea typeface="Lato"/>
                <a:cs typeface="Lato"/>
                <a:sym typeface="Lato"/>
              </a:rPr>
              <a:t>participant</a:t>
            </a:r>
            <a:r>
              <a:rPr lang="en" sz="2400">
                <a:latin typeface="Lato"/>
                <a:ea typeface="Lato"/>
                <a:cs typeface="Lato"/>
                <a:sym typeface="Lato"/>
              </a:rPr>
              <a:t>’s courses via Zoom for 15 minutes each.</a:t>
            </a:r>
            <a:endParaRPr i="0" sz="2400" u="none" cap="none" strike="noStrike">
              <a:solidFill>
                <a:srgbClr val="000000"/>
              </a:solidFill>
              <a:latin typeface="Lato"/>
              <a:ea typeface="Lato"/>
              <a:cs typeface="Lato"/>
              <a:sym typeface="Lato"/>
            </a:endParaRPr>
          </a:p>
          <a:p>
            <a:pPr indent="-381000" lvl="0" marL="914400" marR="0" rtl="0" algn="l">
              <a:lnSpc>
                <a:spcPct val="100000"/>
              </a:lnSpc>
              <a:spcBef>
                <a:spcPts val="0"/>
              </a:spcBef>
              <a:spcAft>
                <a:spcPts val="0"/>
              </a:spcAft>
              <a:buSzPts val="2400"/>
              <a:buFont typeface="Lato"/>
              <a:buAutoNum type="arabicPeriod"/>
            </a:pPr>
            <a:r>
              <a:rPr lang="en" sz="2400">
                <a:latin typeface="Lato"/>
                <a:ea typeface="Lato"/>
                <a:cs typeface="Lato"/>
                <a:sym typeface="Lato"/>
              </a:rPr>
              <a:t>How did you feel about the visual reinforcement (emojis) used during your classes?</a:t>
            </a:r>
            <a:endParaRPr sz="2400">
              <a:latin typeface="Lato"/>
              <a:ea typeface="Lato"/>
              <a:cs typeface="Lato"/>
              <a:sym typeface="Lato"/>
            </a:endParaRPr>
          </a:p>
          <a:p>
            <a:pPr indent="-381000" lvl="0" marL="914400" marR="0" rtl="0" algn="l">
              <a:lnSpc>
                <a:spcPct val="100000"/>
              </a:lnSpc>
              <a:spcBef>
                <a:spcPts val="0"/>
              </a:spcBef>
              <a:spcAft>
                <a:spcPts val="0"/>
              </a:spcAft>
              <a:buSzPts val="2400"/>
              <a:buFont typeface="Lato"/>
              <a:buAutoNum type="arabicPeriod"/>
            </a:pPr>
            <a:r>
              <a:rPr lang="en" sz="2400">
                <a:latin typeface="Lato"/>
                <a:ea typeface="Lato"/>
                <a:cs typeface="Lato"/>
                <a:sym typeface="Lato"/>
              </a:rPr>
              <a:t>Do you feel you </a:t>
            </a:r>
            <a:r>
              <a:rPr lang="en" sz="2400">
                <a:latin typeface="Lato"/>
                <a:ea typeface="Lato"/>
                <a:cs typeface="Lato"/>
                <a:sym typeface="Lato"/>
              </a:rPr>
              <a:t>benefited</a:t>
            </a:r>
            <a:r>
              <a:rPr lang="en" sz="2400">
                <a:latin typeface="Lato"/>
                <a:ea typeface="Lato"/>
                <a:cs typeface="Lato"/>
                <a:sym typeface="Lato"/>
              </a:rPr>
              <a:t> from this intervention?</a:t>
            </a:r>
            <a:endParaRPr sz="2400">
              <a:latin typeface="Lato"/>
              <a:ea typeface="Lato"/>
              <a:cs typeface="Lato"/>
              <a:sym typeface="Lato"/>
            </a:endParaRPr>
          </a:p>
          <a:p>
            <a:pPr indent="-381000" lvl="0" marL="914400" marR="0" rtl="0" algn="l">
              <a:lnSpc>
                <a:spcPct val="100000"/>
              </a:lnSpc>
              <a:spcBef>
                <a:spcPts val="0"/>
              </a:spcBef>
              <a:spcAft>
                <a:spcPts val="0"/>
              </a:spcAft>
              <a:buSzPts val="2400"/>
              <a:buFont typeface="Lato"/>
              <a:buAutoNum type="arabicPeriod"/>
            </a:pPr>
            <a:r>
              <a:rPr lang="en" sz="2400">
                <a:latin typeface="Lato"/>
                <a:ea typeface="Lato"/>
                <a:cs typeface="Lato"/>
                <a:sym typeface="Lato"/>
              </a:rPr>
              <a:t>Do you feel you are going to continue your behavior </a:t>
            </a:r>
            <a:r>
              <a:rPr lang="en" sz="2400">
                <a:latin typeface="Lato"/>
                <a:ea typeface="Lato"/>
                <a:cs typeface="Lato"/>
                <a:sym typeface="Lato"/>
              </a:rPr>
              <a:t>occurrences</a:t>
            </a:r>
            <a:r>
              <a:rPr lang="en" sz="2400">
                <a:latin typeface="Lato"/>
                <a:ea typeface="Lato"/>
                <a:cs typeface="Lato"/>
                <a:sym typeface="Lato"/>
              </a:rPr>
              <a:t> at this rate or lower after the study?</a:t>
            </a:r>
            <a:endParaRPr sz="2400">
              <a:latin typeface="Lato"/>
              <a:ea typeface="Lato"/>
              <a:cs typeface="Lato"/>
              <a:sym typeface="Lato"/>
            </a:endParaRPr>
          </a:p>
          <a:p>
            <a:pPr indent="-381000" lvl="0" marL="914400" marR="0" rtl="0" algn="l">
              <a:lnSpc>
                <a:spcPct val="100000"/>
              </a:lnSpc>
              <a:spcBef>
                <a:spcPts val="0"/>
              </a:spcBef>
              <a:spcAft>
                <a:spcPts val="0"/>
              </a:spcAft>
              <a:buSzPts val="2400"/>
              <a:buFont typeface="Lato"/>
              <a:buAutoNum type="arabicPeriod"/>
            </a:pPr>
            <a:r>
              <a:rPr lang="en" sz="2400">
                <a:latin typeface="Lato"/>
                <a:ea typeface="Lato"/>
                <a:cs typeface="Lato"/>
                <a:sym typeface="Lato"/>
              </a:rPr>
              <a:t>Do you feel this intervention was effective for the </a:t>
            </a:r>
            <a:r>
              <a:rPr lang="en" sz="2400">
                <a:latin typeface="Lato"/>
                <a:ea typeface="Lato"/>
                <a:cs typeface="Lato"/>
                <a:sym typeface="Lato"/>
              </a:rPr>
              <a:t>participant</a:t>
            </a:r>
            <a:r>
              <a:rPr lang="en" sz="2400">
                <a:latin typeface="Lato"/>
                <a:ea typeface="Lato"/>
                <a:cs typeface="Lato"/>
                <a:sym typeface="Lato"/>
              </a:rPr>
              <a:t>? Do you feel you could implement this intervention with your students?</a:t>
            </a:r>
            <a:endParaRPr sz="2400">
              <a:latin typeface="Lato"/>
              <a:ea typeface="Lato"/>
              <a:cs typeface="Lato"/>
              <a:sym typeface="Lato"/>
            </a:endParaRPr>
          </a:p>
        </p:txBody>
      </p:sp>
      <p:sp>
        <p:nvSpPr>
          <p:cNvPr id="59" name="Google Shape;59;p13"/>
          <p:cNvSpPr/>
          <p:nvPr/>
        </p:nvSpPr>
        <p:spPr>
          <a:xfrm>
            <a:off x="1401000" y="29936400"/>
            <a:ext cx="13032000" cy="20742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Lato"/>
              <a:buNone/>
            </a:pPr>
            <a:r>
              <a:t/>
            </a:r>
            <a:endParaRPr sz="2400">
              <a:latin typeface="Lato"/>
              <a:ea typeface="Lato"/>
              <a:cs typeface="Lato"/>
              <a:sym typeface="Lato"/>
            </a:endParaRPr>
          </a:p>
        </p:txBody>
      </p:sp>
      <p:pic>
        <p:nvPicPr>
          <p:cNvPr descr="HSU_wordMark_stacked_2Color.png" id="60" name="Google Shape;60;p13"/>
          <p:cNvPicPr preferRelativeResize="0"/>
          <p:nvPr/>
        </p:nvPicPr>
        <p:blipFill rotWithShape="1">
          <a:blip r:embed="rId3">
            <a:alphaModFix/>
          </a:blip>
          <a:srcRect b="0" l="0" r="0" t="0"/>
          <a:stretch/>
        </p:blipFill>
        <p:spPr>
          <a:xfrm>
            <a:off x="7864700" y="29936400"/>
            <a:ext cx="6568302" cy="2074200"/>
          </a:xfrm>
          <a:prstGeom prst="rect">
            <a:avLst/>
          </a:prstGeom>
          <a:noFill/>
          <a:ln>
            <a:noFill/>
          </a:ln>
        </p:spPr>
      </p:pic>
      <p:sp>
        <p:nvSpPr>
          <p:cNvPr id="61" name="Google Shape;61;p13"/>
          <p:cNvSpPr/>
          <p:nvPr/>
        </p:nvSpPr>
        <p:spPr>
          <a:xfrm>
            <a:off x="29635800" y="5625250"/>
            <a:ext cx="13032000" cy="263853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2800"/>
              <a:buFont typeface="Lato"/>
              <a:buNone/>
            </a:pPr>
            <a:r>
              <a:rPr b="1" lang="en" sz="2800">
                <a:solidFill>
                  <a:schemeClr val="dk1"/>
                </a:solidFill>
                <a:latin typeface="Lato"/>
                <a:ea typeface="Lato"/>
                <a:cs typeface="Lato"/>
                <a:sym typeface="Lato"/>
              </a:rPr>
              <a:t>Results</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rPr b="1" lang="en" sz="2600">
                <a:solidFill>
                  <a:schemeClr val="dk1"/>
                </a:solidFill>
                <a:latin typeface="Lato"/>
                <a:ea typeface="Lato"/>
                <a:cs typeface="Lato"/>
                <a:sym typeface="Lato"/>
              </a:rPr>
              <a:t>Participant </a:t>
            </a:r>
            <a:endParaRPr b="1" sz="26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Arial"/>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1400"/>
              <a:buFont typeface="Arial"/>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3000">
              <a:solidFill>
                <a:schemeClr val="dk1"/>
              </a:solidFill>
              <a:latin typeface="Lato"/>
              <a:ea typeface="Lato"/>
              <a:cs typeface="Lato"/>
              <a:sym typeface="Lato"/>
            </a:endParaRPr>
          </a:p>
          <a:p>
            <a:pPr indent="457200" lvl="0" marL="0" rtl="0" algn="l">
              <a:spcBef>
                <a:spcPts val="0"/>
              </a:spcBef>
              <a:spcAft>
                <a:spcPts val="0"/>
              </a:spcAft>
              <a:buClr>
                <a:schemeClr val="dk1"/>
              </a:buClr>
              <a:buSzPts val="2800"/>
              <a:buFont typeface="Lato"/>
              <a:buNone/>
            </a:pPr>
            <a:r>
              <a:rPr lang="en" sz="2400">
                <a:solidFill>
                  <a:schemeClr val="dk1"/>
                </a:solidFill>
                <a:latin typeface="Lato"/>
                <a:ea typeface="Lato"/>
                <a:cs typeface="Lato"/>
                <a:sym typeface="Lato"/>
              </a:rPr>
              <a:t>In the first baseline phase in Figure 1, on-task behaviors were high (32-37 occurrences per session). This might have been due to the participant being aware of the observation and adjusting their behavior to be more positive. By the first intervention phase in Figure 1, on-task behaviors drop to 6-13 occurrences per session. The drop might be due to the participant getting more comfortable with the researcher’s presence and still gaining an understanding of the intervention and the expectations. In the second baseline phase of Figure 1, occurrences increase to 18-25 per session.  In the second intervention phase of Figure 1, occurrences continue to increase to 31-41 occurrences per session. </a:t>
            </a:r>
            <a:endParaRPr sz="2400">
              <a:solidFill>
                <a:schemeClr val="dk1"/>
              </a:solidFill>
              <a:latin typeface="Lato"/>
              <a:ea typeface="Lato"/>
              <a:cs typeface="Lato"/>
              <a:sym typeface="Lato"/>
            </a:endParaRPr>
          </a:p>
          <a:p>
            <a:pPr indent="457200" lvl="0" marL="0" rtl="0" algn="l">
              <a:spcBef>
                <a:spcPts val="0"/>
              </a:spcBef>
              <a:spcAft>
                <a:spcPts val="0"/>
              </a:spcAft>
              <a:buClr>
                <a:schemeClr val="dk1"/>
              </a:buClr>
              <a:buSzPts val="2800"/>
              <a:buFont typeface="Lato"/>
              <a:buNone/>
            </a:pPr>
            <a:r>
              <a:rPr lang="en" sz="2400">
                <a:solidFill>
                  <a:schemeClr val="dk1"/>
                </a:solidFill>
                <a:latin typeface="Lato"/>
                <a:ea typeface="Lato"/>
                <a:cs typeface="Lato"/>
                <a:sym typeface="Lato"/>
              </a:rPr>
              <a:t>In the first baseline phase in Figure 2, off-task behaviors were extremely high. This is likely due to the presence of the observer distracting the participant. Furthermore, the student was late to class this day and reported feeling anxiety due to this. In the first intervention phase in Figure 2, the off-task behaviors drop to 5-9 occurrences per session. The  participant appeared to be responding well to the intervention. In the second baseline, behaviors increase to 30-36 per session. This is likely due to the intervention being withdrawn. The student needed to be redirected and praised, but was not receiving reinforcement. When this reinforcement returned in the second intervention phase of Figure 2, the off-task behavior occurrences dropped to 4-6 per session.</a:t>
            </a:r>
            <a:endParaRPr sz="24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rPr b="1" lang="en" sz="2600">
                <a:solidFill>
                  <a:schemeClr val="dk1"/>
                </a:solidFill>
                <a:latin typeface="Lato"/>
                <a:ea typeface="Lato"/>
                <a:cs typeface="Lato"/>
                <a:sym typeface="Lato"/>
              </a:rPr>
              <a:t>Social Validity</a:t>
            </a:r>
            <a:endParaRPr b="1" sz="2600">
              <a:solidFill>
                <a:schemeClr val="dk1"/>
              </a:solidFill>
              <a:latin typeface="Lato"/>
              <a:ea typeface="Lato"/>
              <a:cs typeface="Lato"/>
              <a:sym typeface="Lato"/>
            </a:endParaRPr>
          </a:p>
          <a:p>
            <a:pPr indent="457200" lvl="0" marL="0" rtl="0" algn="l">
              <a:spcBef>
                <a:spcPts val="0"/>
              </a:spcBef>
              <a:spcAft>
                <a:spcPts val="0"/>
              </a:spcAft>
              <a:buClr>
                <a:schemeClr val="dk1"/>
              </a:buClr>
              <a:buSzPts val="2800"/>
              <a:buFont typeface="Lato"/>
              <a:buNone/>
            </a:pPr>
            <a:r>
              <a:rPr lang="en" sz="2400">
                <a:solidFill>
                  <a:schemeClr val="dk1"/>
                </a:solidFill>
                <a:latin typeface="Lato"/>
                <a:ea typeface="Lato"/>
                <a:cs typeface="Lato"/>
                <a:sym typeface="Lato"/>
              </a:rPr>
              <a:t>When asked, “how did you feel about the visual reinforcement (emojis) used during your classes?” the participant responded, “It was good because I started doing the positive behaviors more. It helped me to pay more attention in class and act in a way that people were more relaxed with, which helped me do my coursework.” When asked we asked the participant if he felt like he learned from the intervention and if he was going to continue his positive pattern of he behaviors he stated that he intended to continue forth with his on-task behaviors and that he wishes it could have gone on longer or that his professors could implement this intervention. </a:t>
            </a:r>
            <a:endParaRPr sz="2400">
              <a:solidFill>
                <a:schemeClr val="dk1"/>
              </a:solidFill>
              <a:latin typeface="Lato"/>
              <a:ea typeface="Lato"/>
              <a:cs typeface="Lato"/>
              <a:sym typeface="Lato"/>
            </a:endParaRPr>
          </a:p>
          <a:p>
            <a:pPr indent="457200" lvl="0" marL="0" rtl="0" algn="l">
              <a:spcBef>
                <a:spcPts val="0"/>
              </a:spcBef>
              <a:spcAft>
                <a:spcPts val="0"/>
              </a:spcAft>
              <a:buClr>
                <a:schemeClr val="dk1"/>
              </a:buClr>
              <a:buSzPts val="2800"/>
              <a:buFont typeface="Lato"/>
              <a:buNone/>
            </a:pPr>
            <a:r>
              <a:rPr lang="en" sz="2400">
                <a:solidFill>
                  <a:schemeClr val="dk1"/>
                </a:solidFill>
                <a:latin typeface="Lato"/>
                <a:ea typeface="Lato"/>
                <a:cs typeface="Lato"/>
                <a:sym typeface="Lato"/>
              </a:rPr>
              <a:t>The participant’s English and Statistics professors were asked if they believe the intervention was effective, if they believe it would be effective for other students, and if they could implement the intervention. Both professors stated that they believe the intervention was effective, that it could be effective for certain populations (individuals with ASD), and that they could try to implement it, but that the it would it might be a challenge for them to find the time during lecture to observe and respond to behaviors.</a:t>
            </a:r>
            <a:endParaRPr b="1" sz="30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Discussion</a:t>
            </a:r>
            <a:endParaRPr b="1" i="0" sz="2800" u="none" cap="none" strike="noStrike">
              <a:solidFill>
                <a:srgbClr val="000000"/>
              </a:solidFill>
              <a:latin typeface="Lato"/>
              <a:ea typeface="Lato"/>
              <a:cs typeface="Lato"/>
              <a:sym typeface="Lato"/>
            </a:endParaRPr>
          </a:p>
          <a:p>
            <a:pPr indent="457200" lvl="0" marL="0" marR="0" rtl="0" algn="l">
              <a:lnSpc>
                <a:spcPct val="100000"/>
              </a:lnSpc>
              <a:spcBef>
                <a:spcPts val="0"/>
              </a:spcBef>
              <a:spcAft>
                <a:spcPts val="0"/>
              </a:spcAft>
              <a:buClr>
                <a:srgbClr val="000000"/>
              </a:buClr>
              <a:buSzPts val="2800"/>
              <a:buFont typeface="Lato"/>
              <a:buNone/>
            </a:pPr>
            <a:r>
              <a:rPr lang="en" sz="2400">
                <a:latin typeface="Lato"/>
                <a:ea typeface="Lato"/>
                <a:cs typeface="Lato"/>
                <a:sym typeface="Lato"/>
              </a:rPr>
              <a:t>The purpose of this study is to determine if a visual reinforcement system decreases the negative behaviors demonstrated throughout the day for an individual with ASD. The researcher hypothesized  that a visual reinforcement system will decrease the negative behaviors demonstrated by the participant in his college courses. </a:t>
            </a:r>
            <a:endParaRPr sz="2400">
              <a:latin typeface="Lato"/>
              <a:ea typeface="Lato"/>
              <a:cs typeface="Lato"/>
              <a:sym typeface="Lato"/>
            </a:endParaRPr>
          </a:p>
          <a:p>
            <a:pPr indent="457200" lvl="0" marL="0" marR="0" rtl="0" algn="l">
              <a:lnSpc>
                <a:spcPct val="100000"/>
              </a:lnSpc>
              <a:spcBef>
                <a:spcPts val="0"/>
              </a:spcBef>
              <a:spcAft>
                <a:spcPts val="0"/>
              </a:spcAft>
              <a:buClr>
                <a:srgbClr val="000000"/>
              </a:buClr>
              <a:buSzPts val="2800"/>
              <a:buFont typeface="Lato"/>
              <a:buNone/>
            </a:pPr>
            <a:r>
              <a:rPr lang="en" sz="2400">
                <a:latin typeface="Lato"/>
                <a:ea typeface="Lato"/>
                <a:cs typeface="Lato"/>
                <a:sym typeface="Lato"/>
              </a:rPr>
              <a:t>The results of this study were that visual reinforcement has an effect on on-task and off-task behaviors. Off-task behaviors were more affected by the intervention, as they had a more significant change from the first baseline to the second intervention phase. This is inline with past research done. Reinforcement was made popular by B.F. Skinner’s work The Behavior of Organisms (1938). Skinner suggested that positive reinforcement is a more effective consequence than punishment. Similarly, this study did not use punishment; it only used positive and redirective reinforcement. </a:t>
            </a:r>
            <a:endParaRPr sz="2400">
              <a:latin typeface="Lato"/>
              <a:ea typeface="Lato"/>
              <a:cs typeface="Lato"/>
              <a:sym typeface="Lato"/>
            </a:endParaRPr>
          </a:p>
          <a:p>
            <a:pPr indent="457200" lvl="0" marL="0" marR="0" rtl="0" algn="l">
              <a:lnSpc>
                <a:spcPct val="100000"/>
              </a:lnSpc>
              <a:spcBef>
                <a:spcPts val="0"/>
              </a:spcBef>
              <a:spcAft>
                <a:spcPts val="0"/>
              </a:spcAft>
              <a:buClr>
                <a:srgbClr val="000000"/>
              </a:buClr>
              <a:buSzPts val="2800"/>
              <a:buFont typeface="Lato"/>
              <a:buNone/>
            </a:pPr>
            <a:r>
              <a:rPr lang="en" sz="2400">
                <a:latin typeface="Lato"/>
                <a:ea typeface="Lato"/>
                <a:cs typeface="Lato"/>
                <a:sym typeface="Lato"/>
              </a:rPr>
              <a:t>Limitations of the study included the amount of participants. With a single subject, it can be hard to generalize results as significant to a population. Another limitation was the amount of time spent per session and in each phase. If both were increased, the intervention could be more effective. Future research should continue to focus on the effect of using emojis (visual icons) on learning in distance contexts.</a:t>
            </a:r>
            <a:endParaRPr sz="2400">
              <a:latin typeface="Lato"/>
              <a:ea typeface="Lato"/>
              <a:cs typeface="Lato"/>
              <a:sym typeface="Lato"/>
            </a:endParaRPr>
          </a:p>
          <a:p>
            <a:pPr indent="0" lvl="0" marL="0" rtl="0" algn="ctr">
              <a:spcBef>
                <a:spcPts val="0"/>
              </a:spcBef>
              <a:spcAft>
                <a:spcPts val="0"/>
              </a:spcAft>
              <a:buClr>
                <a:schemeClr val="dk1"/>
              </a:buClr>
              <a:buSzPts val="2800"/>
              <a:buFont typeface="Arial"/>
              <a:buNone/>
            </a:pPr>
            <a:r>
              <a:rPr b="1" lang="en" sz="2400">
                <a:solidFill>
                  <a:schemeClr val="dk1"/>
                </a:solidFill>
                <a:latin typeface="Lato"/>
                <a:ea typeface="Lato"/>
                <a:cs typeface="Lato"/>
                <a:sym typeface="Lato"/>
              </a:rPr>
              <a:t>References</a:t>
            </a:r>
            <a:endParaRPr b="1" sz="2400">
              <a:solidFill>
                <a:schemeClr val="dk1"/>
              </a:solidFill>
              <a:latin typeface="Lato"/>
              <a:ea typeface="Lato"/>
              <a:cs typeface="Lato"/>
              <a:sym typeface="Lato"/>
            </a:endParaRPr>
          </a:p>
          <a:p>
            <a:pPr indent="457200" lvl="0" marL="0" rtl="0" algn="l">
              <a:spcBef>
                <a:spcPts val="0"/>
              </a:spcBef>
              <a:spcAft>
                <a:spcPts val="0"/>
              </a:spcAft>
              <a:buClr>
                <a:schemeClr val="dk1"/>
              </a:buClr>
              <a:buSzPts val="2800"/>
              <a:buFont typeface="Arial"/>
              <a:buNone/>
            </a:pPr>
            <a:r>
              <a:rPr i="1" lang="en" sz="2400">
                <a:solidFill>
                  <a:schemeClr val="dk1"/>
                </a:solidFill>
                <a:latin typeface="Lato"/>
                <a:ea typeface="Lato"/>
                <a:cs typeface="Lato"/>
                <a:sym typeface="Lato"/>
              </a:rPr>
              <a:t>Made available by the presenter upon request by email at </a:t>
            </a:r>
            <a:r>
              <a:rPr i="1" lang="en" sz="2400" u="sng">
                <a:solidFill>
                  <a:schemeClr val="accent5"/>
                </a:solidFill>
                <a:latin typeface="Lato"/>
                <a:ea typeface="Lato"/>
                <a:cs typeface="Lato"/>
                <a:sym typeface="Lato"/>
                <a:hlinkClick r:id="rId4">
                  <a:extLst>
                    <a:ext uri="{A12FA001-AC4F-418D-AE19-62706E023703}">
                      <ahyp:hlinkClr val="tx"/>
                    </a:ext>
                  </a:extLst>
                </a:hlinkClick>
              </a:rPr>
              <a:t>soa44@humboldt.edu</a:t>
            </a:r>
            <a:r>
              <a:rPr i="1" lang="en" sz="2400">
                <a:solidFill>
                  <a:schemeClr val="dk1"/>
                </a:solidFill>
                <a:latin typeface="Lato"/>
                <a:ea typeface="Lato"/>
                <a:cs typeface="Lato"/>
                <a:sym typeface="Lato"/>
              </a:rPr>
              <a:t> .</a:t>
            </a:r>
            <a:endParaRPr sz="2400">
              <a:latin typeface="Lato"/>
              <a:ea typeface="Lato"/>
              <a:cs typeface="Lato"/>
              <a:sym typeface="Lato"/>
            </a:endParaRPr>
          </a:p>
        </p:txBody>
      </p:sp>
      <p:sp>
        <p:nvSpPr>
          <p:cNvPr id="62" name="Google Shape;62;p13"/>
          <p:cNvSpPr txBox="1"/>
          <p:nvPr/>
        </p:nvSpPr>
        <p:spPr>
          <a:xfrm>
            <a:off x="1649100" y="1030175"/>
            <a:ext cx="41018701" cy="3297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7200"/>
              <a:buFont typeface="Hammersmith One"/>
              <a:buNone/>
            </a:pPr>
            <a:r>
              <a:rPr lang="en" sz="7200">
                <a:solidFill>
                  <a:srgbClr val="FFFFFF"/>
                </a:solidFill>
                <a:latin typeface="Hammersmith One"/>
                <a:ea typeface="Hammersmith One"/>
                <a:cs typeface="Hammersmith One"/>
                <a:sym typeface="Hammersmith One"/>
              </a:rPr>
              <a:t>The Effects of a Visual Reinforcement Intervention System on On-Task Behaviors and Off-Task Behaviors on an Adult Student with ASD,</a:t>
            </a:r>
            <a:endParaRPr b="0" i="0" sz="7200" u="none" cap="none" strike="noStrike">
              <a:solidFill>
                <a:srgbClr val="FFFFFF"/>
              </a:solidFill>
              <a:latin typeface="Hammersmith One"/>
              <a:ea typeface="Hammersmith One"/>
              <a:cs typeface="Hammersmith One"/>
              <a:sym typeface="Hammersmith One"/>
            </a:endParaRPr>
          </a:p>
          <a:p>
            <a:pPr indent="0" lvl="0" marL="0" marR="0" rtl="0" algn="ctr">
              <a:lnSpc>
                <a:spcPct val="100000"/>
              </a:lnSpc>
              <a:spcBef>
                <a:spcPts val="0"/>
              </a:spcBef>
              <a:spcAft>
                <a:spcPts val="0"/>
              </a:spcAft>
              <a:buClr>
                <a:srgbClr val="FFFFFF"/>
              </a:buClr>
              <a:buSzPts val="7200"/>
              <a:buFont typeface="Hammersmith One"/>
              <a:buNone/>
            </a:pPr>
            <a:r>
              <a:rPr lang="en" sz="7200">
                <a:solidFill>
                  <a:srgbClr val="FFFFFF"/>
                </a:solidFill>
                <a:latin typeface="Hammersmith One"/>
                <a:ea typeface="Hammersmith One"/>
                <a:cs typeface="Hammersmith One"/>
                <a:sym typeface="Hammersmith One"/>
              </a:rPr>
              <a:t>Stari Anderson</a:t>
            </a:r>
            <a:endParaRPr sz="7200">
              <a:solidFill>
                <a:srgbClr val="FFFFFF"/>
              </a:solidFill>
              <a:latin typeface="Hammersmith One"/>
              <a:ea typeface="Hammersmith One"/>
              <a:cs typeface="Hammersmith One"/>
              <a:sym typeface="Hammersmith One"/>
            </a:endParaRPr>
          </a:p>
          <a:p>
            <a:pPr indent="0" lvl="0" marL="0" marR="0" rtl="0" algn="ctr">
              <a:lnSpc>
                <a:spcPct val="100000"/>
              </a:lnSpc>
              <a:spcBef>
                <a:spcPts val="0"/>
              </a:spcBef>
              <a:spcAft>
                <a:spcPts val="0"/>
              </a:spcAft>
              <a:buClr>
                <a:srgbClr val="FFFFFF"/>
              </a:buClr>
              <a:buSzPts val="7200"/>
              <a:buFont typeface="Hammersmith One"/>
              <a:buNone/>
            </a:pPr>
            <a:r>
              <a:t/>
            </a:r>
            <a:endParaRPr sz="7200">
              <a:solidFill>
                <a:srgbClr val="FFFFFF"/>
              </a:solidFill>
              <a:latin typeface="Hammersmith One"/>
              <a:ea typeface="Hammersmith One"/>
              <a:cs typeface="Hammersmith One"/>
              <a:sym typeface="Hammersmith One"/>
            </a:endParaRPr>
          </a:p>
        </p:txBody>
      </p:sp>
      <p:pic>
        <p:nvPicPr>
          <p:cNvPr id="63" name="Google Shape;63;p13"/>
          <p:cNvPicPr preferRelativeResize="0"/>
          <p:nvPr/>
        </p:nvPicPr>
        <p:blipFill rotWithShape="1">
          <a:blip r:embed="rId5">
            <a:alphaModFix/>
          </a:blip>
          <a:srcRect b="26649" l="31668" r="3198" t="34626"/>
          <a:stretch/>
        </p:blipFill>
        <p:spPr>
          <a:xfrm>
            <a:off x="31103575" y="6598975"/>
            <a:ext cx="10419226" cy="3503363"/>
          </a:xfrm>
          <a:prstGeom prst="rect">
            <a:avLst/>
          </a:prstGeom>
          <a:noFill/>
          <a:ln cap="flat" cmpd="sng" w="9525">
            <a:solidFill>
              <a:schemeClr val="dk2"/>
            </a:solidFill>
            <a:prstDash val="solid"/>
            <a:round/>
            <a:headEnd len="sm" w="sm" type="none"/>
            <a:tailEnd len="sm" w="sm" type="none"/>
          </a:ln>
        </p:spPr>
      </p:pic>
      <p:pic>
        <p:nvPicPr>
          <p:cNvPr id="64" name="Google Shape;64;p13"/>
          <p:cNvPicPr preferRelativeResize="0"/>
          <p:nvPr/>
        </p:nvPicPr>
        <p:blipFill rotWithShape="1">
          <a:blip r:embed="rId6">
            <a:alphaModFix/>
          </a:blip>
          <a:srcRect b="24489" l="33304" r="4058" t="34420"/>
          <a:stretch/>
        </p:blipFill>
        <p:spPr>
          <a:xfrm>
            <a:off x="31103575" y="10345475"/>
            <a:ext cx="10419226" cy="3842799"/>
          </a:xfrm>
          <a:prstGeom prst="rect">
            <a:avLst/>
          </a:prstGeom>
          <a:noFill/>
          <a:ln cap="flat" cmpd="sng" w="9525">
            <a:solidFill>
              <a:schemeClr val="dk2"/>
            </a:solidFill>
            <a:prstDash val="solid"/>
            <a:round/>
            <a:headEnd len="sm" w="sm" type="none"/>
            <a:tailEnd len="sm" w="sm" type="none"/>
          </a:ln>
        </p:spPr>
      </p:pic>
      <p:pic>
        <p:nvPicPr>
          <p:cNvPr id="65" name="Google Shape;65;p13"/>
          <p:cNvPicPr preferRelativeResize="0"/>
          <p:nvPr/>
        </p:nvPicPr>
        <p:blipFill rotWithShape="1">
          <a:blip r:embed="rId7">
            <a:alphaModFix/>
          </a:blip>
          <a:srcRect b="21827" l="25532" r="32300" t="34412"/>
          <a:stretch/>
        </p:blipFill>
        <p:spPr>
          <a:xfrm>
            <a:off x="15741975" y="20346000"/>
            <a:ext cx="12249151" cy="7147025"/>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