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Lst>
  <p:sldSz cy="32918400" cx="43891200"/>
  <p:notesSz cx="6858000" cy="9144000"/>
  <p:embeddedFontLst>
    <p:embeddedFont>
      <p:font typeface="Lato"/>
      <p:regular r:id="rId6"/>
      <p:bold r:id="rId7"/>
      <p:italic r:id="rId8"/>
      <p:boldItalic r:id="rId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0" roundtripDataSignature="AMtx7mg8LfZPCIlL8rswOu5dH1NSLpBL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10" Type="http://customschemas.google.com/relationships/presentationmetadata" Target="metadata"/><Relationship Id="rId9" Type="http://schemas.openxmlformats.org/officeDocument/2006/relationships/font" Target="fonts/Lato-boldItalic.fntdata"/><Relationship Id="rId5" Type="http://schemas.openxmlformats.org/officeDocument/2006/relationships/slide" Target="slides/slide1.xml"/><Relationship Id="rId6" Type="http://schemas.openxmlformats.org/officeDocument/2006/relationships/font" Target="fonts/Lato-regular.fntdata"/><Relationship Id="rId7" Type="http://schemas.openxmlformats.org/officeDocument/2006/relationships/font" Target="fonts/Lato-bold.fntdata"/><Relationship Id="rId8" Type="http://schemas.openxmlformats.org/officeDocument/2006/relationships/font" Target="fonts/Lato-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63"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43" name="Shape 43"/>
        <p:cNvGrpSpPr/>
        <p:nvPr/>
      </p:nvGrpSpPr>
      <p:grpSpPr>
        <a:xfrm>
          <a:off x="0" y="0"/>
          <a:ext cx="0" cy="0"/>
          <a:chOff x="0" y="0"/>
          <a:chExt cx="0" cy="0"/>
        </a:xfrm>
      </p:grpSpPr>
      <p:sp>
        <p:nvSpPr>
          <p:cNvPr id="44" name="Google Shape;44;p12"/>
          <p:cNvSpPr txBox="1"/>
          <p:nvPr>
            <p:ph idx="1" type="body"/>
          </p:nvPr>
        </p:nvSpPr>
        <p:spPr>
          <a:xfrm>
            <a:off x="1496160" y="27075681"/>
            <a:ext cx="28794299" cy="3872700"/>
          </a:xfrm>
          <a:prstGeom prst="rect">
            <a:avLst/>
          </a:prstGeom>
          <a:noFill/>
          <a:ln>
            <a:noFill/>
          </a:ln>
        </p:spPr>
        <p:txBody>
          <a:bodyPr anchorCtr="0" anchor="ctr" bIns="479475" lIns="479475" spcFirstLastPara="1" rIns="479475" wrap="square" tIns="479475">
            <a:noAutofit/>
          </a:bodyPr>
          <a:lstStyle>
            <a:lvl1pPr indent="-228600" lvl="0" marL="457200" algn="l">
              <a:lnSpc>
                <a:spcPct val="100000"/>
              </a:lnSpc>
              <a:spcBef>
                <a:spcPts val="0"/>
              </a:spcBef>
              <a:spcAft>
                <a:spcPts val="0"/>
              </a:spcAft>
              <a:buSzPts val="9400"/>
              <a:buFont typeface="Arial"/>
              <a:buNone/>
              <a:defRPr/>
            </a:lvl1pPr>
            <a:lvl2pPr indent="-228600" lvl="1" marL="914400" algn="l">
              <a:lnSpc>
                <a:spcPct val="115000"/>
              </a:lnSpc>
              <a:spcBef>
                <a:spcPts val="0"/>
              </a:spcBef>
              <a:spcAft>
                <a:spcPts val="0"/>
              </a:spcAft>
              <a:buSzPts val="1800"/>
              <a:buNone/>
              <a:defRPr/>
            </a:lvl2pPr>
            <a:lvl3pPr indent="-228600" lvl="2" marL="1371600" algn="l">
              <a:lnSpc>
                <a:spcPct val="115000"/>
              </a:lnSpc>
              <a:spcBef>
                <a:spcPts val="8400"/>
              </a:spcBef>
              <a:spcAft>
                <a:spcPts val="0"/>
              </a:spcAft>
              <a:buSzPts val="1800"/>
              <a:buNone/>
              <a:defRPr/>
            </a:lvl3pPr>
            <a:lvl4pPr indent="-228600" lvl="3" marL="1828800" algn="l">
              <a:lnSpc>
                <a:spcPct val="115000"/>
              </a:lnSpc>
              <a:spcBef>
                <a:spcPts val="8400"/>
              </a:spcBef>
              <a:spcAft>
                <a:spcPts val="0"/>
              </a:spcAft>
              <a:buSzPts val="1800"/>
              <a:buNone/>
              <a:defRPr/>
            </a:lvl4pPr>
            <a:lvl5pPr indent="-228600" lvl="4" marL="2286000" algn="l">
              <a:lnSpc>
                <a:spcPct val="115000"/>
              </a:lnSpc>
              <a:spcBef>
                <a:spcPts val="8400"/>
              </a:spcBef>
              <a:spcAft>
                <a:spcPts val="0"/>
              </a:spcAft>
              <a:buSzPts val="1800"/>
              <a:buNone/>
              <a:defRPr/>
            </a:lvl5pPr>
            <a:lvl6pPr indent="-228600" lvl="5" marL="2743200" algn="l">
              <a:lnSpc>
                <a:spcPct val="115000"/>
              </a:lnSpc>
              <a:spcBef>
                <a:spcPts val="8400"/>
              </a:spcBef>
              <a:spcAft>
                <a:spcPts val="0"/>
              </a:spcAft>
              <a:buSzPts val="1800"/>
              <a:buNone/>
              <a:defRPr/>
            </a:lvl6pPr>
            <a:lvl7pPr indent="-228600" lvl="6" marL="3200400" algn="l">
              <a:lnSpc>
                <a:spcPct val="115000"/>
              </a:lnSpc>
              <a:spcBef>
                <a:spcPts val="8400"/>
              </a:spcBef>
              <a:spcAft>
                <a:spcPts val="0"/>
              </a:spcAft>
              <a:buSzPts val="1800"/>
              <a:buNone/>
              <a:defRPr/>
            </a:lvl7pPr>
            <a:lvl8pPr indent="-228600" lvl="7" marL="3657600" algn="l">
              <a:lnSpc>
                <a:spcPct val="115000"/>
              </a:lnSpc>
              <a:spcBef>
                <a:spcPts val="8400"/>
              </a:spcBef>
              <a:spcAft>
                <a:spcPts val="0"/>
              </a:spcAft>
              <a:buSzPts val="1800"/>
              <a:buNone/>
              <a:defRPr/>
            </a:lvl8pPr>
            <a:lvl9pPr indent="-228600" lvl="8" marL="4114800" algn="l">
              <a:lnSpc>
                <a:spcPct val="115000"/>
              </a:lnSpc>
              <a:spcBef>
                <a:spcPts val="8400"/>
              </a:spcBef>
              <a:spcAft>
                <a:spcPts val="8400"/>
              </a:spcAft>
              <a:buSzPts val="1800"/>
              <a:buNone/>
              <a:defRPr/>
            </a:lvl9pPr>
          </a:lstStyle>
          <a:p/>
        </p:txBody>
      </p:sp>
      <p:sp>
        <p:nvSpPr>
          <p:cNvPr id="45" name="Google Shape;45;p1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46" name="Shape 46"/>
        <p:cNvGrpSpPr/>
        <p:nvPr/>
      </p:nvGrpSpPr>
      <p:grpSpPr>
        <a:xfrm>
          <a:off x="0" y="0"/>
          <a:ext cx="0" cy="0"/>
          <a:chOff x="0" y="0"/>
          <a:chExt cx="0" cy="0"/>
        </a:xfrm>
      </p:grpSpPr>
      <p:sp>
        <p:nvSpPr>
          <p:cNvPr id="47" name="Google Shape;47;p13"/>
          <p:cNvSpPr txBox="1"/>
          <p:nvPr>
            <p:ph type="title"/>
          </p:nvPr>
        </p:nvSpPr>
        <p:spPr>
          <a:xfrm>
            <a:off x="1496160" y="7079200"/>
            <a:ext cx="40898701" cy="125664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62900"/>
              <a:buFont typeface="Arial"/>
              <a:buNone/>
              <a:defRPr sz="62900"/>
            </a:lvl1pPr>
            <a:lvl2pPr lvl="1" algn="ctr">
              <a:lnSpc>
                <a:spcPct val="100000"/>
              </a:lnSpc>
              <a:spcBef>
                <a:spcPts val="0"/>
              </a:spcBef>
              <a:spcAft>
                <a:spcPts val="0"/>
              </a:spcAft>
              <a:buSzPts val="62900"/>
              <a:buNone/>
              <a:defRPr sz="62900"/>
            </a:lvl2pPr>
            <a:lvl3pPr lvl="2" algn="ctr">
              <a:lnSpc>
                <a:spcPct val="100000"/>
              </a:lnSpc>
              <a:spcBef>
                <a:spcPts val="0"/>
              </a:spcBef>
              <a:spcAft>
                <a:spcPts val="0"/>
              </a:spcAft>
              <a:buSzPts val="62900"/>
              <a:buNone/>
              <a:defRPr sz="62900"/>
            </a:lvl3pPr>
            <a:lvl4pPr lvl="3" algn="ctr">
              <a:lnSpc>
                <a:spcPct val="100000"/>
              </a:lnSpc>
              <a:spcBef>
                <a:spcPts val="0"/>
              </a:spcBef>
              <a:spcAft>
                <a:spcPts val="0"/>
              </a:spcAft>
              <a:buSzPts val="62900"/>
              <a:buNone/>
              <a:defRPr sz="62900"/>
            </a:lvl4pPr>
            <a:lvl5pPr lvl="4" algn="ctr">
              <a:lnSpc>
                <a:spcPct val="100000"/>
              </a:lnSpc>
              <a:spcBef>
                <a:spcPts val="0"/>
              </a:spcBef>
              <a:spcAft>
                <a:spcPts val="0"/>
              </a:spcAft>
              <a:buSzPts val="62900"/>
              <a:buNone/>
              <a:defRPr sz="62900"/>
            </a:lvl5pPr>
            <a:lvl6pPr lvl="5" algn="ctr">
              <a:lnSpc>
                <a:spcPct val="100000"/>
              </a:lnSpc>
              <a:spcBef>
                <a:spcPts val="0"/>
              </a:spcBef>
              <a:spcAft>
                <a:spcPts val="0"/>
              </a:spcAft>
              <a:buSzPts val="62900"/>
              <a:buNone/>
              <a:defRPr sz="62900"/>
            </a:lvl6pPr>
            <a:lvl7pPr lvl="6" algn="ctr">
              <a:lnSpc>
                <a:spcPct val="100000"/>
              </a:lnSpc>
              <a:spcBef>
                <a:spcPts val="0"/>
              </a:spcBef>
              <a:spcAft>
                <a:spcPts val="0"/>
              </a:spcAft>
              <a:buSzPts val="62900"/>
              <a:buNone/>
              <a:defRPr sz="62900"/>
            </a:lvl7pPr>
            <a:lvl8pPr lvl="7" algn="ctr">
              <a:lnSpc>
                <a:spcPct val="100000"/>
              </a:lnSpc>
              <a:spcBef>
                <a:spcPts val="0"/>
              </a:spcBef>
              <a:spcAft>
                <a:spcPts val="0"/>
              </a:spcAft>
              <a:buSzPts val="62900"/>
              <a:buNone/>
              <a:defRPr sz="62900"/>
            </a:lvl8pPr>
            <a:lvl9pPr lvl="8" algn="ctr">
              <a:lnSpc>
                <a:spcPct val="100000"/>
              </a:lnSpc>
              <a:spcBef>
                <a:spcPts val="0"/>
              </a:spcBef>
              <a:spcAft>
                <a:spcPts val="0"/>
              </a:spcAft>
              <a:buSzPts val="62900"/>
              <a:buNone/>
              <a:defRPr sz="62900"/>
            </a:lvl9pPr>
          </a:lstStyle>
          <a:p/>
        </p:txBody>
      </p:sp>
      <p:sp>
        <p:nvSpPr>
          <p:cNvPr id="48" name="Google Shape;48;p13"/>
          <p:cNvSpPr txBox="1"/>
          <p:nvPr>
            <p:ph idx="1" type="body"/>
          </p:nvPr>
        </p:nvSpPr>
        <p:spPr>
          <a:xfrm>
            <a:off x="1496160" y="20174239"/>
            <a:ext cx="40898701" cy="8325300"/>
          </a:xfrm>
          <a:prstGeom prst="rect">
            <a:avLst/>
          </a:prstGeom>
          <a:noFill/>
          <a:ln>
            <a:noFill/>
          </a:ln>
        </p:spPr>
        <p:txBody>
          <a:bodyPr anchorCtr="0" anchor="t" bIns="479475" lIns="479475" spcFirstLastPara="1" rIns="479475" wrap="square" tIns="479475">
            <a:noAutofit/>
          </a:bodyPr>
          <a:lstStyle>
            <a:lvl1pPr indent="-228600" lvl="0" marL="457200" algn="ctr">
              <a:lnSpc>
                <a:spcPct val="115000"/>
              </a:lnSpc>
              <a:spcBef>
                <a:spcPts val="0"/>
              </a:spcBef>
              <a:spcAft>
                <a:spcPts val="0"/>
              </a:spcAft>
              <a:buSzPts val="9400"/>
              <a:buFont typeface="Arial"/>
              <a:buNone/>
              <a:defRPr/>
            </a:lvl1pPr>
            <a:lvl2pPr indent="-228600" lvl="1" marL="914400" algn="ctr">
              <a:lnSpc>
                <a:spcPct val="115000"/>
              </a:lnSpc>
              <a:spcBef>
                <a:spcPts val="8400"/>
              </a:spcBef>
              <a:spcAft>
                <a:spcPts val="0"/>
              </a:spcAft>
              <a:buSzPts val="7300"/>
              <a:buFont typeface="Arial"/>
              <a:buNone/>
              <a:defRPr/>
            </a:lvl2pPr>
            <a:lvl3pPr indent="-228600" lvl="2" marL="1371600" algn="ctr">
              <a:lnSpc>
                <a:spcPct val="115000"/>
              </a:lnSpc>
              <a:spcBef>
                <a:spcPts val="8400"/>
              </a:spcBef>
              <a:spcAft>
                <a:spcPts val="0"/>
              </a:spcAft>
              <a:buSzPts val="7300"/>
              <a:buFont typeface="Arial"/>
              <a:buNone/>
              <a:defRPr/>
            </a:lvl3pPr>
            <a:lvl4pPr indent="-228600" lvl="3" marL="1828800" algn="ctr">
              <a:lnSpc>
                <a:spcPct val="115000"/>
              </a:lnSpc>
              <a:spcBef>
                <a:spcPts val="8400"/>
              </a:spcBef>
              <a:spcAft>
                <a:spcPts val="0"/>
              </a:spcAft>
              <a:buSzPts val="7300"/>
              <a:buFont typeface="Arial"/>
              <a:buNone/>
              <a:defRPr/>
            </a:lvl4pPr>
            <a:lvl5pPr indent="-228600" lvl="4" marL="2286000" algn="ctr">
              <a:lnSpc>
                <a:spcPct val="115000"/>
              </a:lnSpc>
              <a:spcBef>
                <a:spcPts val="8400"/>
              </a:spcBef>
              <a:spcAft>
                <a:spcPts val="0"/>
              </a:spcAft>
              <a:buSzPts val="7300"/>
              <a:buFont typeface="Arial"/>
              <a:buNone/>
              <a:defRPr/>
            </a:lvl5pPr>
            <a:lvl6pPr indent="-228600" lvl="5" marL="2743200" algn="ctr">
              <a:lnSpc>
                <a:spcPct val="115000"/>
              </a:lnSpc>
              <a:spcBef>
                <a:spcPts val="8400"/>
              </a:spcBef>
              <a:spcAft>
                <a:spcPts val="0"/>
              </a:spcAft>
              <a:buSzPts val="7300"/>
              <a:buFont typeface="Arial"/>
              <a:buNone/>
              <a:defRPr/>
            </a:lvl6pPr>
            <a:lvl7pPr indent="-228600" lvl="6" marL="3200400" algn="ctr">
              <a:lnSpc>
                <a:spcPct val="115000"/>
              </a:lnSpc>
              <a:spcBef>
                <a:spcPts val="8400"/>
              </a:spcBef>
              <a:spcAft>
                <a:spcPts val="0"/>
              </a:spcAft>
              <a:buSzPts val="7300"/>
              <a:buFont typeface="Arial"/>
              <a:buNone/>
              <a:defRPr/>
            </a:lvl7pPr>
            <a:lvl8pPr indent="-228600" lvl="7" marL="3657600" algn="ctr">
              <a:lnSpc>
                <a:spcPct val="115000"/>
              </a:lnSpc>
              <a:spcBef>
                <a:spcPts val="8400"/>
              </a:spcBef>
              <a:spcAft>
                <a:spcPts val="0"/>
              </a:spcAft>
              <a:buSzPts val="7300"/>
              <a:buFont typeface="Arial"/>
              <a:buNone/>
              <a:defRPr/>
            </a:lvl8pPr>
            <a:lvl9pPr indent="-228600" lvl="8" marL="4114800" algn="ctr">
              <a:lnSpc>
                <a:spcPct val="115000"/>
              </a:lnSpc>
              <a:spcBef>
                <a:spcPts val="8400"/>
              </a:spcBef>
              <a:spcAft>
                <a:spcPts val="8400"/>
              </a:spcAft>
              <a:buSzPts val="7300"/>
              <a:buFont typeface="Arial"/>
              <a:buNone/>
              <a:defRPr/>
            </a:lvl9pPr>
          </a:lstStyle>
          <a:p/>
        </p:txBody>
      </p:sp>
      <p:sp>
        <p:nvSpPr>
          <p:cNvPr id="49" name="Google Shape;49;p13"/>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1496200" y="4765280"/>
            <a:ext cx="40898701" cy="131367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7300"/>
              <a:buFont typeface="Arial"/>
              <a:buNone/>
              <a:defRPr sz="27300"/>
            </a:lvl1pPr>
            <a:lvl2pPr lvl="1" algn="ctr">
              <a:lnSpc>
                <a:spcPct val="100000"/>
              </a:lnSpc>
              <a:spcBef>
                <a:spcPts val="0"/>
              </a:spcBef>
              <a:spcAft>
                <a:spcPts val="0"/>
              </a:spcAft>
              <a:buSzPts val="27300"/>
              <a:buNone/>
              <a:defRPr sz="27300"/>
            </a:lvl2pPr>
            <a:lvl3pPr lvl="2" algn="ctr">
              <a:lnSpc>
                <a:spcPct val="100000"/>
              </a:lnSpc>
              <a:spcBef>
                <a:spcPts val="0"/>
              </a:spcBef>
              <a:spcAft>
                <a:spcPts val="0"/>
              </a:spcAft>
              <a:buSzPts val="27300"/>
              <a:buNone/>
              <a:defRPr sz="27300"/>
            </a:lvl3pPr>
            <a:lvl4pPr lvl="3" algn="ctr">
              <a:lnSpc>
                <a:spcPct val="100000"/>
              </a:lnSpc>
              <a:spcBef>
                <a:spcPts val="0"/>
              </a:spcBef>
              <a:spcAft>
                <a:spcPts val="0"/>
              </a:spcAft>
              <a:buSzPts val="27300"/>
              <a:buNone/>
              <a:defRPr sz="27300"/>
            </a:lvl4pPr>
            <a:lvl5pPr lvl="4" algn="ctr">
              <a:lnSpc>
                <a:spcPct val="100000"/>
              </a:lnSpc>
              <a:spcBef>
                <a:spcPts val="0"/>
              </a:spcBef>
              <a:spcAft>
                <a:spcPts val="0"/>
              </a:spcAft>
              <a:buSzPts val="27300"/>
              <a:buNone/>
              <a:defRPr sz="27300"/>
            </a:lvl5pPr>
            <a:lvl6pPr lvl="5" algn="ctr">
              <a:lnSpc>
                <a:spcPct val="100000"/>
              </a:lnSpc>
              <a:spcBef>
                <a:spcPts val="0"/>
              </a:spcBef>
              <a:spcAft>
                <a:spcPts val="0"/>
              </a:spcAft>
              <a:buSzPts val="27300"/>
              <a:buNone/>
              <a:defRPr sz="27300"/>
            </a:lvl6pPr>
            <a:lvl7pPr lvl="6" algn="ctr">
              <a:lnSpc>
                <a:spcPct val="100000"/>
              </a:lnSpc>
              <a:spcBef>
                <a:spcPts val="0"/>
              </a:spcBef>
              <a:spcAft>
                <a:spcPts val="0"/>
              </a:spcAft>
              <a:buSzPts val="27300"/>
              <a:buNone/>
              <a:defRPr sz="27300"/>
            </a:lvl7pPr>
            <a:lvl8pPr lvl="7" algn="ctr">
              <a:lnSpc>
                <a:spcPct val="100000"/>
              </a:lnSpc>
              <a:spcBef>
                <a:spcPts val="0"/>
              </a:spcBef>
              <a:spcAft>
                <a:spcPts val="0"/>
              </a:spcAft>
              <a:buSzPts val="27300"/>
              <a:buNone/>
              <a:defRPr sz="27300"/>
            </a:lvl8pPr>
            <a:lvl9pPr lvl="8" algn="ctr">
              <a:lnSpc>
                <a:spcPct val="100000"/>
              </a:lnSpc>
              <a:spcBef>
                <a:spcPts val="0"/>
              </a:spcBef>
              <a:spcAft>
                <a:spcPts val="0"/>
              </a:spcAft>
              <a:buSzPts val="27300"/>
              <a:buNone/>
              <a:defRPr sz="27300"/>
            </a:lvl9pPr>
          </a:lstStyle>
          <a:p/>
        </p:txBody>
      </p:sp>
      <p:sp>
        <p:nvSpPr>
          <p:cNvPr id="13" name="Google Shape;13;p4"/>
          <p:cNvSpPr txBox="1"/>
          <p:nvPr>
            <p:ph idx="1" type="subTitle"/>
          </p:nvPr>
        </p:nvSpPr>
        <p:spPr>
          <a:xfrm>
            <a:off x="1496160" y="18138400"/>
            <a:ext cx="40898701" cy="5072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4700"/>
              <a:buFont typeface="Arial"/>
              <a:buNone/>
              <a:defRPr sz="14700"/>
            </a:lvl1pPr>
            <a:lvl2pPr lvl="1" algn="ctr">
              <a:lnSpc>
                <a:spcPct val="100000"/>
              </a:lnSpc>
              <a:spcBef>
                <a:spcPts val="0"/>
              </a:spcBef>
              <a:spcAft>
                <a:spcPts val="0"/>
              </a:spcAft>
              <a:buSzPts val="14700"/>
              <a:buFont typeface="Arial"/>
              <a:buNone/>
              <a:defRPr sz="14700"/>
            </a:lvl2pPr>
            <a:lvl3pPr lvl="2" algn="ctr">
              <a:lnSpc>
                <a:spcPct val="100000"/>
              </a:lnSpc>
              <a:spcBef>
                <a:spcPts val="0"/>
              </a:spcBef>
              <a:spcAft>
                <a:spcPts val="0"/>
              </a:spcAft>
              <a:buSzPts val="14700"/>
              <a:buFont typeface="Arial"/>
              <a:buNone/>
              <a:defRPr sz="14700"/>
            </a:lvl3pPr>
            <a:lvl4pPr lvl="3" algn="ctr">
              <a:lnSpc>
                <a:spcPct val="100000"/>
              </a:lnSpc>
              <a:spcBef>
                <a:spcPts val="0"/>
              </a:spcBef>
              <a:spcAft>
                <a:spcPts val="0"/>
              </a:spcAft>
              <a:buSzPts val="14700"/>
              <a:buFont typeface="Arial"/>
              <a:buNone/>
              <a:defRPr sz="14700"/>
            </a:lvl4pPr>
            <a:lvl5pPr lvl="4" algn="ctr">
              <a:lnSpc>
                <a:spcPct val="100000"/>
              </a:lnSpc>
              <a:spcBef>
                <a:spcPts val="0"/>
              </a:spcBef>
              <a:spcAft>
                <a:spcPts val="0"/>
              </a:spcAft>
              <a:buSzPts val="14700"/>
              <a:buFont typeface="Arial"/>
              <a:buNone/>
              <a:defRPr sz="14700"/>
            </a:lvl5pPr>
            <a:lvl6pPr lvl="5" algn="ctr">
              <a:lnSpc>
                <a:spcPct val="100000"/>
              </a:lnSpc>
              <a:spcBef>
                <a:spcPts val="0"/>
              </a:spcBef>
              <a:spcAft>
                <a:spcPts val="0"/>
              </a:spcAft>
              <a:buSzPts val="14700"/>
              <a:buFont typeface="Arial"/>
              <a:buNone/>
              <a:defRPr sz="14700"/>
            </a:lvl6pPr>
            <a:lvl7pPr lvl="6" algn="ctr">
              <a:lnSpc>
                <a:spcPct val="100000"/>
              </a:lnSpc>
              <a:spcBef>
                <a:spcPts val="0"/>
              </a:spcBef>
              <a:spcAft>
                <a:spcPts val="0"/>
              </a:spcAft>
              <a:buSzPts val="14700"/>
              <a:buFont typeface="Arial"/>
              <a:buNone/>
              <a:defRPr sz="14700"/>
            </a:lvl7pPr>
            <a:lvl8pPr lvl="7" algn="ctr">
              <a:lnSpc>
                <a:spcPct val="100000"/>
              </a:lnSpc>
              <a:spcBef>
                <a:spcPts val="0"/>
              </a:spcBef>
              <a:spcAft>
                <a:spcPts val="0"/>
              </a:spcAft>
              <a:buSzPts val="14700"/>
              <a:buFont typeface="Arial"/>
              <a:buNone/>
              <a:defRPr sz="14700"/>
            </a:lvl8pPr>
            <a:lvl9pPr lvl="8" algn="ctr">
              <a:lnSpc>
                <a:spcPct val="100000"/>
              </a:lnSpc>
              <a:spcBef>
                <a:spcPts val="0"/>
              </a:spcBef>
              <a:spcAft>
                <a:spcPts val="0"/>
              </a:spcAft>
              <a:buSzPts val="14700"/>
              <a:buFont typeface="Arial"/>
              <a:buNone/>
              <a:defRPr sz="14700"/>
            </a:lvl9pPr>
          </a:lstStyle>
          <a:p/>
        </p:txBody>
      </p:sp>
      <p:sp>
        <p:nvSpPr>
          <p:cNvPr id="14" name="Google Shape;14;p4"/>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5"/>
          <p:cNvSpPr txBox="1"/>
          <p:nvPr>
            <p:ph type="title"/>
          </p:nvPr>
        </p:nvSpPr>
        <p:spPr>
          <a:xfrm>
            <a:off x="1496160" y="13765441"/>
            <a:ext cx="40898701" cy="5387700"/>
          </a:xfrm>
          <a:prstGeom prst="rect">
            <a:avLst/>
          </a:prstGeom>
          <a:noFill/>
          <a:ln>
            <a:noFill/>
          </a:ln>
        </p:spPr>
        <p:txBody>
          <a:bodyPr anchorCtr="0" anchor="ctr" bIns="479475" lIns="479475" spcFirstLastPara="1" rIns="479475" wrap="square" tIns="479475">
            <a:noAutofit/>
          </a:bodyPr>
          <a:lstStyle>
            <a:lvl1pPr lvl="0" algn="ctr">
              <a:lnSpc>
                <a:spcPct val="100000"/>
              </a:lnSpc>
              <a:spcBef>
                <a:spcPts val="0"/>
              </a:spcBef>
              <a:spcAft>
                <a:spcPts val="0"/>
              </a:spcAft>
              <a:buSzPts val="18900"/>
              <a:buFont typeface="Arial"/>
              <a:buNone/>
              <a:defRPr sz="18900"/>
            </a:lvl1pPr>
            <a:lvl2pPr lvl="1" algn="ctr">
              <a:lnSpc>
                <a:spcPct val="100000"/>
              </a:lnSpc>
              <a:spcBef>
                <a:spcPts val="0"/>
              </a:spcBef>
              <a:spcAft>
                <a:spcPts val="0"/>
              </a:spcAft>
              <a:buSzPts val="18900"/>
              <a:buNone/>
              <a:defRPr sz="18900"/>
            </a:lvl2pPr>
            <a:lvl3pPr lvl="2" algn="ctr">
              <a:lnSpc>
                <a:spcPct val="100000"/>
              </a:lnSpc>
              <a:spcBef>
                <a:spcPts val="0"/>
              </a:spcBef>
              <a:spcAft>
                <a:spcPts val="0"/>
              </a:spcAft>
              <a:buSzPts val="18900"/>
              <a:buNone/>
              <a:defRPr sz="18900"/>
            </a:lvl3pPr>
            <a:lvl4pPr lvl="3" algn="ctr">
              <a:lnSpc>
                <a:spcPct val="100000"/>
              </a:lnSpc>
              <a:spcBef>
                <a:spcPts val="0"/>
              </a:spcBef>
              <a:spcAft>
                <a:spcPts val="0"/>
              </a:spcAft>
              <a:buSzPts val="18900"/>
              <a:buNone/>
              <a:defRPr sz="18900"/>
            </a:lvl4pPr>
            <a:lvl5pPr lvl="4" algn="ctr">
              <a:lnSpc>
                <a:spcPct val="100000"/>
              </a:lnSpc>
              <a:spcBef>
                <a:spcPts val="0"/>
              </a:spcBef>
              <a:spcAft>
                <a:spcPts val="0"/>
              </a:spcAft>
              <a:buSzPts val="18900"/>
              <a:buNone/>
              <a:defRPr sz="18900"/>
            </a:lvl5pPr>
            <a:lvl6pPr lvl="5" algn="ctr">
              <a:lnSpc>
                <a:spcPct val="100000"/>
              </a:lnSpc>
              <a:spcBef>
                <a:spcPts val="0"/>
              </a:spcBef>
              <a:spcAft>
                <a:spcPts val="0"/>
              </a:spcAft>
              <a:buSzPts val="18900"/>
              <a:buNone/>
              <a:defRPr sz="18900"/>
            </a:lvl6pPr>
            <a:lvl7pPr lvl="6" algn="ctr">
              <a:lnSpc>
                <a:spcPct val="100000"/>
              </a:lnSpc>
              <a:spcBef>
                <a:spcPts val="0"/>
              </a:spcBef>
              <a:spcAft>
                <a:spcPts val="0"/>
              </a:spcAft>
              <a:buSzPts val="18900"/>
              <a:buNone/>
              <a:defRPr sz="18900"/>
            </a:lvl7pPr>
            <a:lvl8pPr lvl="7" algn="ctr">
              <a:lnSpc>
                <a:spcPct val="100000"/>
              </a:lnSpc>
              <a:spcBef>
                <a:spcPts val="0"/>
              </a:spcBef>
              <a:spcAft>
                <a:spcPts val="0"/>
              </a:spcAft>
              <a:buSzPts val="18900"/>
              <a:buNone/>
              <a:defRPr sz="18900"/>
            </a:lvl8pPr>
            <a:lvl9pPr lvl="8" algn="ctr">
              <a:lnSpc>
                <a:spcPct val="100000"/>
              </a:lnSpc>
              <a:spcBef>
                <a:spcPts val="0"/>
              </a:spcBef>
              <a:spcAft>
                <a:spcPts val="0"/>
              </a:spcAft>
              <a:buSzPts val="18900"/>
              <a:buNone/>
              <a:defRPr sz="18900"/>
            </a:lvl9pPr>
          </a:lstStyle>
          <a:p/>
        </p:txBody>
      </p:sp>
      <p:sp>
        <p:nvSpPr>
          <p:cNvPr id="17" name="Google Shape;17;p5"/>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6"/>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0" name="Google Shape;20;p6"/>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21" name="Google Shape;21;p6"/>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7"/>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4" name="Google Shape;24;p7"/>
          <p:cNvSpPr txBox="1"/>
          <p:nvPr>
            <p:ph idx="1" type="body"/>
          </p:nvPr>
        </p:nvSpPr>
        <p:spPr>
          <a:xfrm>
            <a:off x="149616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5" name="Google Shape;25;p7"/>
          <p:cNvSpPr txBox="1"/>
          <p:nvPr>
            <p:ph idx="2" type="body"/>
          </p:nvPr>
        </p:nvSpPr>
        <p:spPr>
          <a:xfrm>
            <a:off x="23195520" y="7375839"/>
            <a:ext cx="19199700" cy="21865201"/>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7300"/>
              <a:buFont typeface="Arial"/>
              <a:buNone/>
              <a:defRPr sz="7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26" name="Google Shape;26;p7"/>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8"/>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algn="l">
              <a:lnSpc>
                <a:spcPct val="100000"/>
              </a:lnSpc>
              <a:spcBef>
                <a:spcPts val="0"/>
              </a:spcBef>
              <a:spcAft>
                <a:spcPts val="0"/>
              </a:spcAft>
              <a:buSzPts val="14700"/>
              <a:buFont typeface="Arial"/>
              <a:buNone/>
              <a:defRPr/>
            </a:lvl1pPr>
            <a:lvl2pPr lvl="1" algn="l">
              <a:lnSpc>
                <a:spcPct val="100000"/>
              </a:lnSpc>
              <a:spcBef>
                <a:spcPts val="0"/>
              </a:spcBef>
              <a:spcAft>
                <a:spcPts val="0"/>
              </a:spcAft>
              <a:buSzPts val="14700"/>
              <a:buNone/>
              <a:defRPr/>
            </a:lvl2pPr>
            <a:lvl3pPr lvl="2" algn="l">
              <a:lnSpc>
                <a:spcPct val="100000"/>
              </a:lnSpc>
              <a:spcBef>
                <a:spcPts val="0"/>
              </a:spcBef>
              <a:spcAft>
                <a:spcPts val="0"/>
              </a:spcAft>
              <a:buSzPts val="14700"/>
              <a:buNone/>
              <a:defRPr/>
            </a:lvl3pPr>
            <a:lvl4pPr lvl="3" algn="l">
              <a:lnSpc>
                <a:spcPct val="100000"/>
              </a:lnSpc>
              <a:spcBef>
                <a:spcPts val="0"/>
              </a:spcBef>
              <a:spcAft>
                <a:spcPts val="0"/>
              </a:spcAft>
              <a:buSzPts val="14700"/>
              <a:buNone/>
              <a:defRPr/>
            </a:lvl4pPr>
            <a:lvl5pPr lvl="4" algn="l">
              <a:lnSpc>
                <a:spcPct val="100000"/>
              </a:lnSpc>
              <a:spcBef>
                <a:spcPts val="0"/>
              </a:spcBef>
              <a:spcAft>
                <a:spcPts val="0"/>
              </a:spcAft>
              <a:buSzPts val="14700"/>
              <a:buNone/>
              <a:defRPr/>
            </a:lvl5pPr>
            <a:lvl6pPr lvl="5" algn="l">
              <a:lnSpc>
                <a:spcPct val="100000"/>
              </a:lnSpc>
              <a:spcBef>
                <a:spcPts val="0"/>
              </a:spcBef>
              <a:spcAft>
                <a:spcPts val="0"/>
              </a:spcAft>
              <a:buSzPts val="14700"/>
              <a:buNone/>
              <a:defRPr/>
            </a:lvl6pPr>
            <a:lvl7pPr lvl="6" algn="l">
              <a:lnSpc>
                <a:spcPct val="100000"/>
              </a:lnSpc>
              <a:spcBef>
                <a:spcPts val="0"/>
              </a:spcBef>
              <a:spcAft>
                <a:spcPts val="0"/>
              </a:spcAft>
              <a:buSzPts val="14700"/>
              <a:buNone/>
              <a:defRPr/>
            </a:lvl7pPr>
            <a:lvl8pPr lvl="7" algn="l">
              <a:lnSpc>
                <a:spcPct val="100000"/>
              </a:lnSpc>
              <a:spcBef>
                <a:spcPts val="0"/>
              </a:spcBef>
              <a:spcAft>
                <a:spcPts val="0"/>
              </a:spcAft>
              <a:buSzPts val="14700"/>
              <a:buNone/>
              <a:defRPr/>
            </a:lvl8pPr>
            <a:lvl9pPr lvl="8" algn="l">
              <a:lnSpc>
                <a:spcPct val="100000"/>
              </a:lnSpc>
              <a:spcBef>
                <a:spcPts val="0"/>
              </a:spcBef>
              <a:spcAft>
                <a:spcPts val="0"/>
              </a:spcAft>
              <a:buSzPts val="14700"/>
              <a:buNone/>
              <a:defRPr/>
            </a:lvl9pPr>
          </a:lstStyle>
          <a:p/>
        </p:txBody>
      </p:sp>
      <p:sp>
        <p:nvSpPr>
          <p:cNvPr id="29" name="Google Shape;29;p8"/>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30" name="Shape 30"/>
        <p:cNvGrpSpPr/>
        <p:nvPr/>
      </p:nvGrpSpPr>
      <p:grpSpPr>
        <a:xfrm>
          <a:off x="0" y="0"/>
          <a:ext cx="0" cy="0"/>
          <a:chOff x="0" y="0"/>
          <a:chExt cx="0" cy="0"/>
        </a:xfrm>
      </p:grpSpPr>
      <p:sp>
        <p:nvSpPr>
          <p:cNvPr id="31" name="Google Shape;31;p9"/>
          <p:cNvSpPr txBox="1"/>
          <p:nvPr>
            <p:ph type="title"/>
          </p:nvPr>
        </p:nvSpPr>
        <p:spPr>
          <a:xfrm>
            <a:off x="1496160" y="3555840"/>
            <a:ext cx="13478401" cy="4836299"/>
          </a:xfrm>
          <a:prstGeom prst="rect">
            <a:avLst/>
          </a:prstGeom>
          <a:noFill/>
          <a:ln>
            <a:noFill/>
          </a:ln>
        </p:spPr>
        <p:txBody>
          <a:bodyPr anchorCtr="0" anchor="b" bIns="479475" lIns="479475" spcFirstLastPara="1" rIns="479475" wrap="square" tIns="479475">
            <a:noAutofit/>
          </a:bodyPr>
          <a:lstStyle>
            <a:lvl1pPr lvl="0" algn="l">
              <a:lnSpc>
                <a:spcPct val="100000"/>
              </a:lnSpc>
              <a:spcBef>
                <a:spcPts val="0"/>
              </a:spcBef>
              <a:spcAft>
                <a:spcPts val="0"/>
              </a:spcAft>
              <a:buSzPts val="12600"/>
              <a:buFont typeface="Arial"/>
              <a:buNone/>
              <a:defRPr sz="12600"/>
            </a:lvl1pPr>
            <a:lvl2pPr lvl="1" algn="l">
              <a:lnSpc>
                <a:spcPct val="100000"/>
              </a:lnSpc>
              <a:spcBef>
                <a:spcPts val="0"/>
              </a:spcBef>
              <a:spcAft>
                <a:spcPts val="0"/>
              </a:spcAft>
              <a:buSzPts val="12600"/>
              <a:buNone/>
              <a:defRPr sz="12600"/>
            </a:lvl2pPr>
            <a:lvl3pPr lvl="2" algn="l">
              <a:lnSpc>
                <a:spcPct val="100000"/>
              </a:lnSpc>
              <a:spcBef>
                <a:spcPts val="0"/>
              </a:spcBef>
              <a:spcAft>
                <a:spcPts val="0"/>
              </a:spcAft>
              <a:buSzPts val="12600"/>
              <a:buNone/>
              <a:defRPr sz="12600"/>
            </a:lvl3pPr>
            <a:lvl4pPr lvl="3" algn="l">
              <a:lnSpc>
                <a:spcPct val="100000"/>
              </a:lnSpc>
              <a:spcBef>
                <a:spcPts val="0"/>
              </a:spcBef>
              <a:spcAft>
                <a:spcPts val="0"/>
              </a:spcAft>
              <a:buSzPts val="12600"/>
              <a:buNone/>
              <a:defRPr sz="12600"/>
            </a:lvl4pPr>
            <a:lvl5pPr lvl="4" algn="l">
              <a:lnSpc>
                <a:spcPct val="100000"/>
              </a:lnSpc>
              <a:spcBef>
                <a:spcPts val="0"/>
              </a:spcBef>
              <a:spcAft>
                <a:spcPts val="0"/>
              </a:spcAft>
              <a:buSzPts val="12600"/>
              <a:buNone/>
              <a:defRPr sz="12600"/>
            </a:lvl5pPr>
            <a:lvl6pPr lvl="5" algn="l">
              <a:lnSpc>
                <a:spcPct val="100000"/>
              </a:lnSpc>
              <a:spcBef>
                <a:spcPts val="0"/>
              </a:spcBef>
              <a:spcAft>
                <a:spcPts val="0"/>
              </a:spcAft>
              <a:buSzPts val="12600"/>
              <a:buNone/>
              <a:defRPr sz="12600"/>
            </a:lvl6pPr>
            <a:lvl7pPr lvl="6" algn="l">
              <a:lnSpc>
                <a:spcPct val="100000"/>
              </a:lnSpc>
              <a:spcBef>
                <a:spcPts val="0"/>
              </a:spcBef>
              <a:spcAft>
                <a:spcPts val="0"/>
              </a:spcAft>
              <a:buSzPts val="12600"/>
              <a:buNone/>
              <a:defRPr sz="12600"/>
            </a:lvl7pPr>
            <a:lvl8pPr lvl="7" algn="l">
              <a:lnSpc>
                <a:spcPct val="100000"/>
              </a:lnSpc>
              <a:spcBef>
                <a:spcPts val="0"/>
              </a:spcBef>
              <a:spcAft>
                <a:spcPts val="0"/>
              </a:spcAft>
              <a:buSzPts val="12600"/>
              <a:buNone/>
              <a:defRPr sz="12600"/>
            </a:lvl8pPr>
            <a:lvl9pPr lvl="8" algn="l">
              <a:lnSpc>
                <a:spcPct val="100000"/>
              </a:lnSpc>
              <a:spcBef>
                <a:spcPts val="0"/>
              </a:spcBef>
              <a:spcAft>
                <a:spcPts val="0"/>
              </a:spcAft>
              <a:buSzPts val="12600"/>
              <a:buNone/>
              <a:defRPr sz="12600"/>
            </a:lvl9pPr>
          </a:lstStyle>
          <a:p/>
        </p:txBody>
      </p:sp>
      <p:sp>
        <p:nvSpPr>
          <p:cNvPr id="32" name="Google Shape;32;p9"/>
          <p:cNvSpPr txBox="1"/>
          <p:nvPr>
            <p:ph idx="1" type="body"/>
          </p:nvPr>
        </p:nvSpPr>
        <p:spPr>
          <a:xfrm>
            <a:off x="1496160" y="8893439"/>
            <a:ext cx="13478401" cy="20348100"/>
          </a:xfrm>
          <a:prstGeom prst="rect">
            <a:avLst/>
          </a:prstGeom>
          <a:noFill/>
          <a:ln>
            <a:noFill/>
          </a:ln>
        </p:spPr>
        <p:txBody>
          <a:bodyPr anchorCtr="0" anchor="t" bIns="479475" lIns="479475" spcFirstLastPara="1" rIns="479475" wrap="square" tIns="479475">
            <a:noAutofit/>
          </a:bodyPr>
          <a:lstStyle>
            <a:lvl1pPr indent="-228600" lvl="0" marL="457200" algn="l">
              <a:lnSpc>
                <a:spcPct val="115000"/>
              </a:lnSpc>
              <a:spcBef>
                <a:spcPts val="0"/>
              </a:spcBef>
              <a:spcAft>
                <a:spcPts val="0"/>
              </a:spcAft>
              <a:buSzPts val="6300"/>
              <a:buFont typeface="Arial"/>
              <a:buNone/>
              <a:defRPr sz="6300"/>
            </a:lvl1pPr>
            <a:lvl2pPr indent="-228600" lvl="1" marL="914400" algn="l">
              <a:lnSpc>
                <a:spcPct val="115000"/>
              </a:lnSpc>
              <a:spcBef>
                <a:spcPts val="8400"/>
              </a:spcBef>
              <a:spcAft>
                <a:spcPts val="0"/>
              </a:spcAft>
              <a:buSzPts val="6300"/>
              <a:buFont typeface="Arial"/>
              <a:buNone/>
              <a:defRPr sz="6300"/>
            </a:lvl2pPr>
            <a:lvl3pPr indent="-228600" lvl="2" marL="1371600" algn="l">
              <a:lnSpc>
                <a:spcPct val="115000"/>
              </a:lnSpc>
              <a:spcBef>
                <a:spcPts val="8400"/>
              </a:spcBef>
              <a:spcAft>
                <a:spcPts val="0"/>
              </a:spcAft>
              <a:buSzPts val="6300"/>
              <a:buFont typeface="Arial"/>
              <a:buNone/>
              <a:defRPr sz="6300"/>
            </a:lvl3pPr>
            <a:lvl4pPr indent="-228600" lvl="3" marL="1828800" algn="l">
              <a:lnSpc>
                <a:spcPct val="115000"/>
              </a:lnSpc>
              <a:spcBef>
                <a:spcPts val="8400"/>
              </a:spcBef>
              <a:spcAft>
                <a:spcPts val="0"/>
              </a:spcAft>
              <a:buSzPts val="6300"/>
              <a:buFont typeface="Arial"/>
              <a:buNone/>
              <a:defRPr sz="6300"/>
            </a:lvl4pPr>
            <a:lvl5pPr indent="-228600" lvl="4" marL="2286000" algn="l">
              <a:lnSpc>
                <a:spcPct val="115000"/>
              </a:lnSpc>
              <a:spcBef>
                <a:spcPts val="8400"/>
              </a:spcBef>
              <a:spcAft>
                <a:spcPts val="0"/>
              </a:spcAft>
              <a:buSzPts val="6300"/>
              <a:buFont typeface="Arial"/>
              <a:buNone/>
              <a:defRPr sz="6300"/>
            </a:lvl5pPr>
            <a:lvl6pPr indent="-228600" lvl="5" marL="2743200" algn="l">
              <a:lnSpc>
                <a:spcPct val="115000"/>
              </a:lnSpc>
              <a:spcBef>
                <a:spcPts val="8400"/>
              </a:spcBef>
              <a:spcAft>
                <a:spcPts val="0"/>
              </a:spcAft>
              <a:buSzPts val="6300"/>
              <a:buFont typeface="Arial"/>
              <a:buNone/>
              <a:defRPr sz="6300"/>
            </a:lvl6pPr>
            <a:lvl7pPr indent="-228600" lvl="6" marL="3200400" algn="l">
              <a:lnSpc>
                <a:spcPct val="115000"/>
              </a:lnSpc>
              <a:spcBef>
                <a:spcPts val="8400"/>
              </a:spcBef>
              <a:spcAft>
                <a:spcPts val="0"/>
              </a:spcAft>
              <a:buSzPts val="6300"/>
              <a:buFont typeface="Arial"/>
              <a:buNone/>
              <a:defRPr sz="6300"/>
            </a:lvl7pPr>
            <a:lvl8pPr indent="-228600" lvl="7" marL="3657600" algn="l">
              <a:lnSpc>
                <a:spcPct val="115000"/>
              </a:lnSpc>
              <a:spcBef>
                <a:spcPts val="8400"/>
              </a:spcBef>
              <a:spcAft>
                <a:spcPts val="0"/>
              </a:spcAft>
              <a:buSzPts val="6300"/>
              <a:buFont typeface="Arial"/>
              <a:buNone/>
              <a:defRPr sz="6300"/>
            </a:lvl8pPr>
            <a:lvl9pPr indent="-228600" lvl="8" marL="4114800" algn="l">
              <a:lnSpc>
                <a:spcPct val="115000"/>
              </a:lnSpc>
              <a:spcBef>
                <a:spcPts val="8400"/>
              </a:spcBef>
              <a:spcAft>
                <a:spcPts val="8400"/>
              </a:spcAft>
              <a:buSzPts val="6300"/>
              <a:buFont typeface="Arial"/>
              <a:buNone/>
              <a:defRPr sz="6300"/>
            </a:lvl9pPr>
          </a:lstStyle>
          <a:p/>
        </p:txBody>
      </p:sp>
      <p:sp>
        <p:nvSpPr>
          <p:cNvPr id="33" name="Google Shape;33;p9"/>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34" name="Shape 34"/>
        <p:cNvGrpSpPr/>
        <p:nvPr/>
      </p:nvGrpSpPr>
      <p:grpSpPr>
        <a:xfrm>
          <a:off x="0" y="0"/>
          <a:ext cx="0" cy="0"/>
          <a:chOff x="0" y="0"/>
          <a:chExt cx="0" cy="0"/>
        </a:xfrm>
      </p:grpSpPr>
      <p:sp>
        <p:nvSpPr>
          <p:cNvPr id="35" name="Google Shape;35;p10"/>
          <p:cNvSpPr txBox="1"/>
          <p:nvPr>
            <p:ph type="title"/>
          </p:nvPr>
        </p:nvSpPr>
        <p:spPr>
          <a:xfrm>
            <a:off x="2353200" y="2880960"/>
            <a:ext cx="30565501" cy="26181298"/>
          </a:xfrm>
          <a:prstGeom prst="rect">
            <a:avLst/>
          </a:prstGeom>
          <a:noFill/>
          <a:ln>
            <a:noFill/>
          </a:ln>
        </p:spPr>
        <p:txBody>
          <a:bodyPr anchorCtr="0" anchor="ctr" bIns="479475" lIns="479475" spcFirstLastPara="1" rIns="479475" wrap="square" tIns="479475">
            <a:noAutofit/>
          </a:bodyPr>
          <a:lstStyle>
            <a:lvl1pPr lvl="0" algn="l">
              <a:lnSpc>
                <a:spcPct val="100000"/>
              </a:lnSpc>
              <a:spcBef>
                <a:spcPts val="0"/>
              </a:spcBef>
              <a:spcAft>
                <a:spcPts val="0"/>
              </a:spcAft>
              <a:buSzPts val="25200"/>
              <a:buFont typeface="Arial"/>
              <a:buNone/>
              <a:defRPr sz="25200"/>
            </a:lvl1pPr>
            <a:lvl2pPr lvl="1" algn="l">
              <a:lnSpc>
                <a:spcPct val="100000"/>
              </a:lnSpc>
              <a:spcBef>
                <a:spcPts val="0"/>
              </a:spcBef>
              <a:spcAft>
                <a:spcPts val="0"/>
              </a:spcAft>
              <a:buSzPts val="25200"/>
              <a:buNone/>
              <a:defRPr sz="25200"/>
            </a:lvl2pPr>
            <a:lvl3pPr lvl="2" algn="l">
              <a:lnSpc>
                <a:spcPct val="100000"/>
              </a:lnSpc>
              <a:spcBef>
                <a:spcPts val="0"/>
              </a:spcBef>
              <a:spcAft>
                <a:spcPts val="0"/>
              </a:spcAft>
              <a:buSzPts val="25200"/>
              <a:buNone/>
              <a:defRPr sz="25200"/>
            </a:lvl3pPr>
            <a:lvl4pPr lvl="3" algn="l">
              <a:lnSpc>
                <a:spcPct val="100000"/>
              </a:lnSpc>
              <a:spcBef>
                <a:spcPts val="0"/>
              </a:spcBef>
              <a:spcAft>
                <a:spcPts val="0"/>
              </a:spcAft>
              <a:buSzPts val="25200"/>
              <a:buNone/>
              <a:defRPr sz="25200"/>
            </a:lvl4pPr>
            <a:lvl5pPr lvl="4" algn="l">
              <a:lnSpc>
                <a:spcPct val="100000"/>
              </a:lnSpc>
              <a:spcBef>
                <a:spcPts val="0"/>
              </a:spcBef>
              <a:spcAft>
                <a:spcPts val="0"/>
              </a:spcAft>
              <a:buSzPts val="25200"/>
              <a:buNone/>
              <a:defRPr sz="25200"/>
            </a:lvl5pPr>
            <a:lvl6pPr lvl="5" algn="l">
              <a:lnSpc>
                <a:spcPct val="100000"/>
              </a:lnSpc>
              <a:spcBef>
                <a:spcPts val="0"/>
              </a:spcBef>
              <a:spcAft>
                <a:spcPts val="0"/>
              </a:spcAft>
              <a:buSzPts val="25200"/>
              <a:buNone/>
              <a:defRPr sz="25200"/>
            </a:lvl6pPr>
            <a:lvl7pPr lvl="6" algn="l">
              <a:lnSpc>
                <a:spcPct val="100000"/>
              </a:lnSpc>
              <a:spcBef>
                <a:spcPts val="0"/>
              </a:spcBef>
              <a:spcAft>
                <a:spcPts val="0"/>
              </a:spcAft>
              <a:buSzPts val="25200"/>
              <a:buNone/>
              <a:defRPr sz="25200"/>
            </a:lvl7pPr>
            <a:lvl8pPr lvl="7" algn="l">
              <a:lnSpc>
                <a:spcPct val="100000"/>
              </a:lnSpc>
              <a:spcBef>
                <a:spcPts val="0"/>
              </a:spcBef>
              <a:spcAft>
                <a:spcPts val="0"/>
              </a:spcAft>
              <a:buSzPts val="25200"/>
              <a:buNone/>
              <a:defRPr sz="25200"/>
            </a:lvl8pPr>
            <a:lvl9pPr lvl="8" algn="l">
              <a:lnSpc>
                <a:spcPct val="100000"/>
              </a:lnSpc>
              <a:spcBef>
                <a:spcPts val="0"/>
              </a:spcBef>
              <a:spcAft>
                <a:spcPts val="0"/>
              </a:spcAft>
              <a:buSzPts val="25200"/>
              <a:buNone/>
              <a:defRPr sz="25200"/>
            </a:lvl9pPr>
          </a:lstStyle>
          <a:p/>
        </p:txBody>
      </p:sp>
      <p:sp>
        <p:nvSpPr>
          <p:cNvPr id="36" name="Google Shape;36;p10"/>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37" name="Shape 37"/>
        <p:cNvGrpSpPr/>
        <p:nvPr/>
      </p:nvGrpSpPr>
      <p:grpSpPr>
        <a:xfrm>
          <a:off x="0" y="0"/>
          <a:ext cx="0" cy="0"/>
          <a:chOff x="0" y="0"/>
          <a:chExt cx="0" cy="0"/>
        </a:xfrm>
      </p:grpSpPr>
      <p:sp>
        <p:nvSpPr>
          <p:cNvPr id="38" name="Google Shape;38;p11"/>
          <p:cNvSpPr/>
          <p:nvPr/>
        </p:nvSpPr>
        <p:spPr>
          <a:xfrm>
            <a:off x="21945600" y="-800"/>
            <a:ext cx="21945600" cy="32918401"/>
          </a:xfrm>
          <a:prstGeom prst="rect">
            <a:avLst/>
          </a:prstGeom>
          <a:solidFill>
            <a:schemeClr val="lt2"/>
          </a:solidFill>
          <a:ln>
            <a:noFill/>
          </a:ln>
        </p:spPr>
        <p:txBody>
          <a:bodyPr anchorCtr="0" anchor="ctr" bIns="479475" lIns="479475" spcFirstLastPara="1" rIns="479475" wrap="square" tIns="4794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1"/>
          <p:cNvSpPr txBox="1"/>
          <p:nvPr>
            <p:ph type="title"/>
          </p:nvPr>
        </p:nvSpPr>
        <p:spPr>
          <a:xfrm>
            <a:off x="1274400" y="7892319"/>
            <a:ext cx="19416900" cy="9486600"/>
          </a:xfrm>
          <a:prstGeom prst="rect">
            <a:avLst/>
          </a:prstGeom>
          <a:noFill/>
          <a:ln>
            <a:noFill/>
          </a:ln>
        </p:spPr>
        <p:txBody>
          <a:bodyPr anchorCtr="0" anchor="b" bIns="479475" lIns="479475" spcFirstLastPara="1" rIns="479475" wrap="square" tIns="479475">
            <a:noAutofit/>
          </a:bodyPr>
          <a:lstStyle>
            <a:lvl1pPr lvl="0" algn="ctr">
              <a:lnSpc>
                <a:spcPct val="100000"/>
              </a:lnSpc>
              <a:spcBef>
                <a:spcPts val="0"/>
              </a:spcBef>
              <a:spcAft>
                <a:spcPts val="0"/>
              </a:spcAft>
              <a:buSzPts val="22000"/>
              <a:buFont typeface="Arial"/>
              <a:buNone/>
              <a:defRPr sz="22000"/>
            </a:lvl1pPr>
            <a:lvl2pPr lvl="1" algn="ctr">
              <a:lnSpc>
                <a:spcPct val="100000"/>
              </a:lnSpc>
              <a:spcBef>
                <a:spcPts val="0"/>
              </a:spcBef>
              <a:spcAft>
                <a:spcPts val="0"/>
              </a:spcAft>
              <a:buSzPts val="22000"/>
              <a:buNone/>
              <a:defRPr sz="22000"/>
            </a:lvl2pPr>
            <a:lvl3pPr lvl="2" algn="ctr">
              <a:lnSpc>
                <a:spcPct val="100000"/>
              </a:lnSpc>
              <a:spcBef>
                <a:spcPts val="0"/>
              </a:spcBef>
              <a:spcAft>
                <a:spcPts val="0"/>
              </a:spcAft>
              <a:buSzPts val="22000"/>
              <a:buNone/>
              <a:defRPr sz="22000"/>
            </a:lvl3pPr>
            <a:lvl4pPr lvl="3" algn="ctr">
              <a:lnSpc>
                <a:spcPct val="100000"/>
              </a:lnSpc>
              <a:spcBef>
                <a:spcPts val="0"/>
              </a:spcBef>
              <a:spcAft>
                <a:spcPts val="0"/>
              </a:spcAft>
              <a:buSzPts val="22000"/>
              <a:buNone/>
              <a:defRPr sz="22000"/>
            </a:lvl4pPr>
            <a:lvl5pPr lvl="4" algn="ctr">
              <a:lnSpc>
                <a:spcPct val="100000"/>
              </a:lnSpc>
              <a:spcBef>
                <a:spcPts val="0"/>
              </a:spcBef>
              <a:spcAft>
                <a:spcPts val="0"/>
              </a:spcAft>
              <a:buSzPts val="22000"/>
              <a:buNone/>
              <a:defRPr sz="22000"/>
            </a:lvl5pPr>
            <a:lvl6pPr lvl="5" algn="ctr">
              <a:lnSpc>
                <a:spcPct val="100000"/>
              </a:lnSpc>
              <a:spcBef>
                <a:spcPts val="0"/>
              </a:spcBef>
              <a:spcAft>
                <a:spcPts val="0"/>
              </a:spcAft>
              <a:buSzPts val="22000"/>
              <a:buNone/>
              <a:defRPr sz="22000"/>
            </a:lvl6pPr>
            <a:lvl7pPr lvl="6" algn="ctr">
              <a:lnSpc>
                <a:spcPct val="100000"/>
              </a:lnSpc>
              <a:spcBef>
                <a:spcPts val="0"/>
              </a:spcBef>
              <a:spcAft>
                <a:spcPts val="0"/>
              </a:spcAft>
              <a:buSzPts val="22000"/>
              <a:buNone/>
              <a:defRPr sz="22000"/>
            </a:lvl7pPr>
            <a:lvl8pPr lvl="7" algn="ctr">
              <a:lnSpc>
                <a:spcPct val="100000"/>
              </a:lnSpc>
              <a:spcBef>
                <a:spcPts val="0"/>
              </a:spcBef>
              <a:spcAft>
                <a:spcPts val="0"/>
              </a:spcAft>
              <a:buSzPts val="22000"/>
              <a:buNone/>
              <a:defRPr sz="22000"/>
            </a:lvl8pPr>
            <a:lvl9pPr lvl="8" algn="ctr">
              <a:lnSpc>
                <a:spcPct val="100000"/>
              </a:lnSpc>
              <a:spcBef>
                <a:spcPts val="0"/>
              </a:spcBef>
              <a:spcAft>
                <a:spcPts val="0"/>
              </a:spcAft>
              <a:buSzPts val="22000"/>
              <a:buNone/>
              <a:defRPr sz="22000"/>
            </a:lvl9pPr>
          </a:lstStyle>
          <a:p/>
        </p:txBody>
      </p:sp>
      <p:sp>
        <p:nvSpPr>
          <p:cNvPr id="40" name="Google Shape;40;p11"/>
          <p:cNvSpPr txBox="1"/>
          <p:nvPr>
            <p:ph idx="1" type="subTitle"/>
          </p:nvPr>
        </p:nvSpPr>
        <p:spPr>
          <a:xfrm>
            <a:off x="1274400" y="17939680"/>
            <a:ext cx="19416900" cy="7904700"/>
          </a:xfrm>
          <a:prstGeom prst="rect">
            <a:avLst/>
          </a:prstGeom>
          <a:noFill/>
          <a:ln>
            <a:noFill/>
          </a:ln>
        </p:spPr>
        <p:txBody>
          <a:bodyPr anchorCtr="0" anchor="t" bIns="479475" lIns="479475" spcFirstLastPara="1" rIns="479475" wrap="square" tIns="479475">
            <a:noAutofit/>
          </a:bodyPr>
          <a:lstStyle>
            <a:lvl1pPr lvl="0" algn="ctr">
              <a:lnSpc>
                <a:spcPct val="100000"/>
              </a:lnSpc>
              <a:spcBef>
                <a:spcPts val="0"/>
              </a:spcBef>
              <a:spcAft>
                <a:spcPts val="0"/>
              </a:spcAft>
              <a:buSzPts val="11000"/>
              <a:buFont typeface="Arial"/>
              <a:buNone/>
              <a:defRPr sz="11000"/>
            </a:lvl1pPr>
            <a:lvl2pPr lvl="1" algn="ctr">
              <a:lnSpc>
                <a:spcPct val="100000"/>
              </a:lnSpc>
              <a:spcBef>
                <a:spcPts val="0"/>
              </a:spcBef>
              <a:spcAft>
                <a:spcPts val="0"/>
              </a:spcAft>
              <a:buSzPts val="11000"/>
              <a:buFont typeface="Arial"/>
              <a:buNone/>
              <a:defRPr sz="11000"/>
            </a:lvl2pPr>
            <a:lvl3pPr lvl="2" algn="ctr">
              <a:lnSpc>
                <a:spcPct val="100000"/>
              </a:lnSpc>
              <a:spcBef>
                <a:spcPts val="0"/>
              </a:spcBef>
              <a:spcAft>
                <a:spcPts val="0"/>
              </a:spcAft>
              <a:buSzPts val="11000"/>
              <a:buFont typeface="Arial"/>
              <a:buNone/>
              <a:defRPr sz="11000"/>
            </a:lvl3pPr>
            <a:lvl4pPr lvl="3" algn="ctr">
              <a:lnSpc>
                <a:spcPct val="100000"/>
              </a:lnSpc>
              <a:spcBef>
                <a:spcPts val="0"/>
              </a:spcBef>
              <a:spcAft>
                <a:spcPts val="0"/>
              </a:spcAft>
              <a:buSzPts val="11000"/>
              <a:buFont typeface="Arial"/>
              <a:buNone/>
              <a:defRPr sz="11000"/>
            </a:lvl4pPr>
            <a:lvl5pPr lvl="4" algn="ctr">
              <a:lnSpc>
                <a:spcPct val="100000"/>
              </a:lnSpc>
              <a:spcBef>
                <a:spcPts val="0"/>
              </a:spcBef>
              <a:spcAft>
                <a:spcPts val="0"/>
              </a:spcAft>
              <a:buSzPts val="11000"/>
              <a:buFont typeface="Arial"/>
              <a:buNone/>
              <a:defRPr sz="11000"/>
            </a:lvl5pPr>
            <a:lvl6pPr lvl="5" algn="ctr">
              <a:lnSpc>
                <a:spcPct val="100000"/>
              </a:lnSpc>
              <a:spcBef>
                <a:spcPts val="0"/>
              </a:spcBef>
              <a:spcAft>
                <a:spcPts val="0"/>
              </a:spcAft>
              <a:buSzPts val="11000"/>
              <a:buFont typeface="Arial"/>
              <a:buNone/>
              <a:defRPr sz="11000"/>
            </a:lvl6pPr>
            <a:lvl7pPr lvl="6" algn="ctr">
              <a:lnSpc>
                <a:spcPct val="100000"/>
              </a:lnSpc>
              <a:spcBef>
                <a:spcPts val="0"/>
              </a:spcBef>
              <a:spcAft>
                <a:spcPts val="0"/>
              </a:spcAft>
              <a:buSzPts val="11000"/>
              <a:buFont typeface="Arial"/>
              <a:buNone/>
              <a:defRPr sz="11000"/>
            </a:lvl7pPr>
            <a:lvl8pPr lvl="7" algn="ctr">
              <a:lnSpc>
                <a:spcPct val="100000"/>
              </a:lnSpc>
              <a:spcBef>
                <a:spcPts val="0"/>
              </a:spcBef>
              <a:spcAft>
                <a:spcPts val="0"/>
              </a:spcAft>
              <a:buSzPts val="11000"/>
              <a:buFont typeface="Arial"/>
              <a:buNone/>
              <a:defRPr sz="11000"/>
            </a:lvl8pPr>
            <a:lvl9pPr lvl="8" algn="ctr">
              <a:lnSpc>
                <a:spcPct val="100000"/>
              </a:lnSpc>
              <a:spcBef>
                <a:spcPts val="0"/>
              </a:spcBef>
              <a:spcAft>
                <a:spcPts val="0"/>
              </a:spcAft>
              <a:buSzPts val="11000"/>
              <a:buFont typeface="Arial"/>
              <a:buNone/>
              <a:defRPr sz="11000"/>
            </a:lvl9pPr>
          </a:lstStyle>
          <a:p/>
        </p:txBody>
      </p:sp>
      <p:sp>
        <p:nvSpPr>
          <p:cNvPr id="41" name="Google Shape;41;p11"/>
          <p:cNvSpPr txBox="1"/>
          <p:nvPr>
            <p:ph idx="2" type="body"/>
          </p:nvPr>
        </p:nvSpPr>
        <p:spPr>
          <a:xfrm>
            <a:off x="23709600" y="4634079"/>
            <a:ext cx="18417601" cy="23648701"/>
          </a:xfrm>
          <a:prstGeom prst="rect">
            <a:avLst/>
          </a:prstGeom>
          <a:noFill/>
          <a:ln>
            <a:noFill/>
          </a:ln>
        </p:spPr>
        <p:txBody>
          <a:bodyPr anchorCtr="0" anchor="ctr" bIns="479475" lIns="479475" spcFirstLastPara="1" rIns="479475" wrap="square" tIns="479475">
            <a:noAutofit/>
          </a:bodyPr>
          <a:lstStyle>
            <a:lvl1pPr indent="-228600" lvl="0" marL="457200" algn="l">
              <a:lnSpc>
                <a:spcPct val="115000"/>
              </a:lnSpc>
              <a:spcBef>
                <a:spcPts val="0"/>
              </a:spcBef>
              <a:spcAft>
                <a:spcPts val="0"/>
              </a:spcAft>
              <a:buSzPts val="9400"/>
              <a:buFont typeface="Arial"/>
              <a:buNone/>
              <a:defRPr/>
            </a:lvl1pPr>
            <a:lvl2pPr indent="-228600" lvl="1" marL="914400" algn="l">
              <a:lnSpc>
                <a:spcPct val="115000"/>
              </a:lnSpc>
              <a:spcBef>
                <a:spcPts val="8400"/>
              </a:spcBef>
              <a:spcAft>
                <a:spcPts val="0"/>
              </a:spcAft>
              <a:buSzPts val="7300"/>
              <a:buFont typeface="Arial"/>
              <a:buNone/>
              <a:defRPr/>
            </a:lvl2pPr>
            <a:lvl3pPr indent="-228600" lvl="2" marL="1371600" algn="l">
              <a:lnSpc>
                <a:spcPct val="115000"/>
              </a:lnSpc>
              <a:spcBef>
                <a:spcPts val="8400"/>
              </a:spcBef>
              <a:spcAft>
                <a:spcPts val="0"/>
              </a:spcAft>
              <a:buSzPts val="7300"/>
              <a:buFont typeface="Arial"/>
              <a:buNone/>
              <a:defRPr/>
            </a:lvl3pPr>
            <a:lvl4pPr indent="-228600" lvl="3" marL="1828800" algn="l">
              <a:lnSpc>
                <a:spcPct val="115000"/>
              </a:lnSpc>
              <a:spcBef>
                <a:spcPts val="8400"/>
              </a:spcBef>
              <a:spcAft>
                <a:spcPts val="0"/>
              </a:spcAft>
              <a:buSzPts val="7300"/>
              <a:buFont typeface="Arial"/>
              <a:buNone/>
              <a:defRPr/>
            </a:lvl4pPr>
            <a:lvl5pPr indent="-228600" lvl="4" marL="2286000" algn="l">
              <a:lnSpc>
                <a:spcPct val="115000"/>
              </a:lnSpc>
              <a:spcBef>
                <a:spcPts val="8400"/>
              </a:spcBef>
              <a:spcAft>
                <a:spcPts val="0"/>
              </a:spcAft>
              <a:buSzPts val="7300"/>
              <a:buFont typeface="Arial"/>
              <a:buNone/>
              <a:defRPr/>
            </a:lvl5pPr>
            <a:lvl6pPr indent="-228600" lvl="5" marL="2743200" algn="l">
              <a:lnSpc>
                <a:spcPct val="115000"/>
              </a:lnSpc>
              <a:spcBef>
                <a:spcPts val="8400"/>
              </a:spcBef>
              <a:spcAft>
                <a:spcPts val="0"/>
              </a:spcAft>
              <a:buSzPts val="7300"/>
              <a:buFont typeface="Arial"/>
              <a:buNone/>
              <a:defRPr/>
            </a:lvl6pPr>
            <a:lvl7pPr indent="-228600" lvl="6" marL="3200400" algn="l">
              <a:lnSpc>
                <a:spcPct val="115000"/>
              </a:lnSpc>
              <a:spcBef>
                <a:spcPts val="8400"/>
              </a:spcBef>
              <a:spcAft>
                <a:spcPts val="0"/>
              </a:spcAft>
              <a:buSzPts val="7300"/>
              <a:buFont typeface="Arial"/>
              <a:buNone/>
              <a:defRPr/>
            </a:lvl7pPr>
            <a:lvl8pPr indent="-228600" lvl="7" marL="3657600" algn="l">
              <a:lnSpc>
                <a:spcPct val="115000"/>
              </a:lnSpc>
              <a:spcBef>
                <a:spcPts val="8400"/>
              </a:spcBef>
              <a:spcAft>
                <a:spcPts val="0"/>
              </a:spcAft>
              <a:buSzPts val="7300"/>
              <a:buFont typeface="Arial"/>
              <a:buNone/>
              <a:defRPr/>
            </a:lvl8pPr>
            <a:lvl9pPr indent="-228600" lvl="8" marL="4114800" algn="l">
              <a:lnSpc>
                <a:spcPct val="115000"/>
              </a:lnSpc>
              <a:spcBef>
                <a:spcPts val="8400"/>
              </a:spcBef>
              <a:spcAft>
                <a:spcPts val="8400"/>
              </a:spcAft>
              <a:buSzPts val="7300"/>
              <a:buFont typeface="Arial"/>
              <a:buNone/>
              <a:defRPr/>
            </a:lvl9pPr>
          </a:lstStyle>
          <a:p/>
        </p:txBody>
      </p:sp>
      <p:sp>
        <p:nvSpPr>
          <p:cNvPr id="42" name="Google Shape;42;p11"/>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400"/>
              <a:buFont typeface="Arial"/>
              <a:buNone/>
              <a:defRPr b="0" i="0" sz="52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1496160" y="2848160"/>
            <a:ext cx="40898701" cy="3665400"/>
          </a:xfrm>
          <a:prstGeom prst="rect">
            <a:avLst/>
          </a:prstGeom>
          <a:noFill/>
          <a:ln>
            <a:noFill/>
          </a:ln>
        </p:spPr>
        <p:txBody>
          <a:bodyPr anchorCtr="0" anchor="t" bIns="479475" lIns="479475" spcFirstLastPara="1" rIns="479475" wrap="square" tIns="479475">
            <a:noAutofit/>
          </a:bodyPr>
          <a:lstStyle>
            <a:lvl1pPr lvl="0"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14700"/>
              <a:buFont typeface="Arial"/>
              <a:buNone/>
              <a:defRPr b="0" i="0" sz="147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1496160" y="7375839"/>
            <a:ext cx="40898701" cy="21865201"/>
          </a:xfrm>
          <a:prstGeom prst="rect">
            <a:avLst/>
          </a:prstGeom>
          <a:noFill/>
          <a:ln>
            <a:noFill/>
          </a:ln>
        </p:spPr>
        <p:txBody>
          <a:bodyPr anchorCtr="0" anchor="t" bIns="479475" lIns="479475" spcFirstLastPara="1" rIns="479475" wrap="square" tIns="479475">
            <a:noAutofit/>
          </a:bodyPr>
          <a:lstStyle>
            <a:lvl1pPr indent="-228600" lvl="0" marL="457200" marR="0" rtl="0" algn="l">
              <a:lnSpc>
                <a:spcPct val="115000"/>
              </a:lnSpc>
              <a:spcBef>
                <a:spcPts val="0"/>
              </a:spcBef>
              <a:spcAft>
                <a:spcPts val="0"/>
              </a:spcAft>
              <a:buClr>
                <a:schemeClr val="dk2"/>
              </a:buClr>
              <a:buSzPts val="9400"/>
              <a:buFont typeface="Arial"/>
              <a:buNone/>
              <a:defRPr b="0" i="0" sz="9400" u="none" cap="none" strike="noStrike">
                <a:solidFill>
                  <a:schemeClr val="dk2"/>
                </a:solidFill>
                <a:latin typeface="Arial"/>
                <a:ea typeface="Arial"/>
                <a:cs typeface="Arial"/>
                <a:sym typeface="Arial"/>
              </a:defRPr>
            </a:lvl1pPr>
            <a:lvl2pPr indent="-228600" lvl="1" marL="914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2pPr>
            <a:lvl3pPr indent="-228600" lvl="2" marL="1371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3pPr>
            <a:lvl4pPr indent="-228600" lvl="3" marL="18288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4pPr>
            <a:lvl5pPr indent="-228600" lvl="4" marL="22860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5pPr>
            <a:lvl6pPr indent="-228600" lvl="5" marL="27432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6pPr>
            <a:lvl7pPr indent="-228600" lvl="6" marL="32004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7pPr>
            <a:lvl8pPr indent="-228600" lvl="7" marL="3657600" marR="0" rtl="0" algn="l">
              <a:lnSpc>
                <a:spcPct val="115000"/>
              </a:lnSpc>
              <a:spcBef>
                <a:spcPts val="8400"/>
              </a:spcBef>
              <a:spcAft>
                <a:spcPts val="0"/>
              </a:spcAft>
              <a:buClr>
                <a:schemeClr val="dk2"/>
              </a:buClr>
              <a:buSzPts val="7300"/>
              <a:buFont typeface="Arial"/>
              <a:buNone/>
              <a:defRPr b="0" i="0" sz="7300" u="none" cap="none" strike="noStrike">
                <a:solidFill>
                  <a:schemeClr val="dk2"/>
                </a:solidFill>
                <a:latin typeface="Arial"/>
                <a:ea typeface="Arial"/>
                <a:cs typeface="Arial"/>
                <a:sym typeface="Arial"/>
              </a:defRPr>
            </a:lvl8pPr>
            <a:lvl9pPr indent="-228600" lvl="8" marL="4114800" marR="0" rtl="0" algn="l">
              <a:lnSpc>
                <a:spcPct val="115000"/>
              </a:lnSpc>
              <a:spcBef>
                <a:spcPts val="8400"/>
              </a:spcBef>
              <a:spcAft>
                <a:spcPts val="8400"/>
              </a:spcAft>
              <a:buClr>
                <a:schemeClr val="dk2"/>
              </a:buClr>
              <a:buSzPts val="7300"/>
              <a:buFont typeface="Arial"/>
              <a:buNone/>
              <a:defRPr b="0" i="0" sz="73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40667797" y="29844588"/>
            <a:ext cx="2633700" cy="2519100"/>
          </a:xfrm>
          <a:prstGeom prst="rect">
            <a:avLst/>
          </a:prstGeom>
          <a:noFill/>
          <a:ln>
            <a:noFill/>
          </a:ln>
        </p:spPr>
        <p:txBody>
          <a:bodyPr anchorCtr="0" anchor="ctr" bIns="479475" lIns="479475" spcFirstLastPara="1" rIns="479475" wrap="square" tIns="479475">
            <a:noAutofit/>
          </a:bodyPr>
          <a:lstStyle>
            <a:lvl1pPr indent="0" lvl="0"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5200"/>
              <a:buFont typeface="Arial"/>
              <a:buNone/>
              <a:defRPr b="0" i="0" sz="52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3.png"/><Relationship Id="rId7" Type="http://schemas.openxmlformats.org/officeDocument/2006/relationships/image" Target="../media/image6.png"/><Relationship Id="rId8"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CCCC"/>
        </a:solidFill>
      </p:bgPr>
    </p:bg>
    <p:spTree>
      <p:nvGrpSpPr>
        <p:cNvPr id="53" name="Shape 53"/>
        <p:cNvGrpSpPr/>
        <p:nvPr/>
      </p:nvGrpSpPr>
      <p:grpSpPr>
        <a:xfrm>
          <a:off x="0" y="0"/>
          <a:ext cx="0" cy="0"/>
          <a:chOff x="0" y="0"/>
          <a:chExt cx="0" cy="0"/>
        </a:xfrm>
      </p:grpSpPr>
      <p:sp>
        <p:nvSpPr>
          <p:cNvPr id="54" name="Google Shape;54;p1"/>
          <p:cNvSpPr/>
          <p:nvPr/>
        </p:nvSpPr>
        <p:spPr>
          <a:xfrm>
            <a:off x="475" y="0"/>
            <a:ext cx="43891199" cy="4797900"/>
          </a:xfrm>
          <a:prstGeom prst="rect">
            <a:avLst/>
          </a:prstGeom>
          <a:solidFill>
            <a:srgbClr val="00573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200"/>
              <a:buFont typeface="Arial"/>
              <a:buNone/>
            </a:pPr>
            <a:r>
              <a:t/>
            </a:r>
            <a:endParaRPr b="0" i="0" sz="7200" u="none" cap="none" strike="noStrike">
              <a:solidFill>
                <a:srgbClr val="FFFFFF"/>
              </a:solidFill>
              <a:latin typeface="Arial"/>
              <a:ea typeface="Arial"/>
              <a:cs typeface="Arial"/>
              <a:sym typeface="Arial"/>
            </a:endParaRPr>
          </a:p>
        </p:txBody>
      </p:sp>
      <p:sp>
        <p:nvSpPr>
          <p:cNvPr id="55" name="Google Shape;55;p1"/>
          <p:cNvSpPr txBox="1"/>
          <p:nvPr/>
        </p:nvSpPr>
        <p:spPr>
          <a:xfrm>
            <a:off x="33865825" y="21480250"/>
            <a:ext cx="135300" cy="9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1"/>
          <p:cNvSpPr txBox="1"/>
          <p:nvPr/>
        </p:nvSpPr>
        <p:spPr>
          <a:xfrm>
            <a:off x="11364050" y="827350"/>
            <a:ext cx="25974000" cy="3030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7" name="Google Shape;57;p1"/>
          <p:cNvSpPr/>
          <p:nvPr/>
        </p:nvSpPr>
        <p:spPr>
          <a:xfrm>
            <a:off x="1401000" y="5563575"/>
            <a:ext cx="13032000" cy="264471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just">
              <a:lnSpc>
                <a:spcPct val="115000"/>
              </a:lnSpc>
              <a:spcBef>
                <a:spcPts val="0"/>
              </a:spcBef>
              <a:spcAft>
                <a:spcPts val="0"/>
              </a:spcAft>
              <a:buClr>
                <a:srgbClr val="000000"/>
              </a:buClr>
              <a:buSzPts val="1400"/>
              <a:buFont typeface="Lato"/>
              <a:buNone/>
            </a:pPr>
            <a:r>
              <a:t/>
            </a:r>
            <a:endParaRPr b="0" i="0" sz="3400" u="none" cap="none" strike="noStrike">
              <a:solidFill>
                <a:srgbClr val="000000"/>
              </a:solidFill>
              <a:latin typeface="Lato"/>
              <a:ea typeface="Lato"/>
              <a:cs typeface="Lato"/>
              <a:sym typeface="Lato"/>
            </a:endParaRPr>
          </a:p>
          <a:p>
            <a:pPr indent="0" lvl="0" marL="0" marR="0" rtl="0" algn="just">
              <a:lnSpc>
                <a:spcPct val="100000"/>
              </a:lnSpc>
              <a:spcBef>
                <a:spcPts val="0"/>
              </a:spcBef>
              <a:spcAft>
                <a:spcPts val="0"/>
              </a:spcAft>
              <a:buClr>
                <a:srgbClr val="000000"/>
              </a:buClr>
              <a:buSzPts val="1400"/>
              <a:buFont typeface="Lato"/>
              <a:buNone/>
            </a:pPr>
            <a:r>
              <a:t/>
            </a:r>
            <a:endParaRPr b="0" i="0" sz="3400" u="none" cap="none" strike="noStrike">
              <a:solidFill>
                <a:srgbClr val="000000"/>
              </a:solidFill>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t/>
            </a:r>
            <a:endParaRPr b="0" i="0" sz="34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t/>
            </a:r>
            <a:endParaRPr sz="3400">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t/>
            </a:r>
            <a:endParaRPr sz="3400">
              <a:latin typeface="Lato"/>
              <a:ea typeface="Lato"/>
              <a:cs typeface="Lato"/>
              <a:sym typeface="Lato"/>
            </a:endParaRPr>
          </a:p>
        </p:txBody>
      </p:sp>
      <p:sp>
        <p:nvSpPr>
          <p:cNvPr id="58" name="Google Shape;58;p1"/>
          <p:cNvSpPr/>
          <p:nvPr/>
        </p:nvSpPr>
        <p:spPr>
          <a:xfrm>
            <a:off x="29635800" y="26826900"/>
            <a:ext cx="13032000" cy="52041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Lato"/>
              <a:buNone/>
            </a:pPr>
            <a:r>
              <a:rPr b="1" lang="en" sz="6000">
                <a:latin typeface="Lato"/>
                <a:ea typeface="Lato"/>
                <a:cs typeface="Lato"/>
                <a:sym typeface="Lato"/>
              </a:rPr>
              <a:t>   </a:t>
            </a:r>
            <a:r>
              <a:rPr b="1" i="0" lang="en" sz="5000" u="none" cap="none" strike="noStrike">
                <a:solidFill>
                  <a:srgbClr val="000000"/>
                </a:solidFill>
                <a:latin typeface="Lato"/>
                <a:ea typeface="Lato"/>
                <a:cs typeface="Lato"/>
                <a:sym typeface="Lato"/>
                <a:extLst>
                  <a:ext uri="http://customooxmlschemas.google.com/">
                    <go:slidesCustomData xmlns:go="http://customooxmlschemas.google.com/" textRoundtripDataId="0"/>
                  </a:ext>
                </a:extLst>
              </a:rPr>
              <a:t>Citations</a:t>
            </a:r>
            <a:r>
              <a:rPr b="1" i="0" lang="en" sz="5000" u="none" cap="none" strike="noStrike">
                <a:solidFill>
                  <a:srgbClr val="000000"/>
                </a:solidFill>
                <a:latin typeface="Lato"/>
                <a:ea typeface="Lato"/>
                <a:cs typeface="Lato"/>
                <a:sym typeface="Lato"/>
              </a:rPr>
              <a:t>:</a:t>
            </a:r>
            <a:endParaRPr b="1" i="0" sz="5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Lato"/>
              <a:buNone/>
            </a:pPr>
            <a:r>
              <a:t/>
            </a:r>
            <a:endParaRPr b="1" sz="1500">
              <a:latin typeface="Lato"/>
              <a:ea typeface="Lato"/>
              <a:cs typeface="Lato"/>
              <a:sym typeface="Lato"/>
            </a:endParaRPr>
          </a:p>
          <a:p>
            <a:pPr indent="0" lvl="0" marL="457200" rtl="0" algn="l">
              <a:lnSpc>
                <a:spcPct val="115000"/>
              </a:lnSpc>
              <a:spcBef>
                <a:spcPts val="0"/>
              </a:spcBef>
              <a:spcAft>
                <a:spcPts val="0"/>
              </a:spcAft>
              <a:buNone/>
            </a:pPr>
            <a:r>
              <a:t/>
            </a:r>
            <a:endParaRPr sz="2800">
              <a:solidFill>
                <a:schemeClr val="dk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t/>
            </a:r>
            <a:endParaRPr sz="6000">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Lato"/>
              <a:buNone/>
            </a:pPr>
            <a:r>
              <a:t/>
            </a:r>
            <a:endParaRPr b="0" i="0" sz="6000" u="none" cap="none" strike="noStrike">
              <a:solidFill>
                <a:srgbClr val="000000"/>
              </a:solidFill>
              <a:latin typeface="Arial"/>
              <a:ea typeface="Arial"/>
              <a:cs typeface="Arial"/>
              <a:sym typeface="Arial"/>
            </a:endParaRPr>
          </a:p>
        </p:txBody>
      </p:sp>
      <p:sp>
        <p:nvSpPr>
          <p:cNvPr id="59" name="Google Shape;59;p1"/>
          <p:cNvSpPr txBox="1"/>
          <p:nvPr/>
        </p:nvSpPr>
        <p:spPr>
          <a:xfrm>
            <a:off x="1436250" y="2947901"/>
            <a:ext cx="41018700" cy="156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b="0" i="0" lang="en" sz="5000" u="none" cap="none" strike="noStrike">
                <a:solidFill>
                  <a:srgbClr val="FFFFFF"/>
                </a:solidFill>
                <a:latin typeface="Cambria"/>
                <a:ea typeface="Cambria"/>
                <a:cs typeface="Cambria"/>
                <a:sym typeface="Cambria"/>
                <a:extLst>
                  <a:ext uri="http://customooxmlschemas.google.com/">
                    <go:slidesCustomData xmlns:go="http://customooxmlschemas.google.com/" textRoundtripDataId="1"/>
                  </a:ext>
                </a:extLst>
              </a:rPr>
              <a:t>Humboldt State University</a:t>
            </a:r>
            <a:r>
              <a:rPr b="0" baseline="30000" i="0" lang="en" sz="5000" u="none" cap="none" strike="noStrike">
                <a:solidFill>
                  <a:srgbClr val="FFFFFF"/>
                </a:solidFill>
                <a:latin typeface="Cambria"/>
                <a:ea typeface="Cambria"/>
                <a:cs typeface="Cambria"/>
                <a:sym typeface="Cambria"/>
                <a:extLst>
                  <a:ext uri="http://customooxmlschemas.google.com/">
                    <go:slidesCustomData xmlns:go="http://customooxmlschemas.google.com/" textRoundtripDataId="2"/>
                  </a:ext>
                </a:extLst>
              </a:rPr>
              <a:t>1</a:t>
            </a:r>
            <a:r>
              <a:rPr b="0" i="0" lang="en" sz="5000" u="none" cap="none" strike="noStrike">
                <a:solidFill>
                  <a:schemeClr val="lt1"/>
                </a:solidFill>
                <a:latin typeface="Cambria"/>
                <a:ea typeface="Cambria"/>
                <a:cs typeface="Cambria"/>
                <a:sym typeface="Cambria"/>
                <a:extLst>
                  <a:ext uri="http://customooxmlschemas.google.com/">
                    <go:slidesCustomData xmlns:go="http://customooxmlschemas.google.com/" textRoundtripDataId="3"/>
                  </a:ext>
                </a:extLst>
              </a:rPr>
              <a:t>,</a:t>
            </a:r>
            <a:r>
              <a:rPr b="0" i="0" lang="en" sz="5000" u="none" cap="none" strike="noStrike">
                <a:solidFill>
                  <a:schemeClr val="lt1"/>
                </a:solidFill>
                <a:latin typeface="Cambria"/>
                <a:ea typeface="Cambria"/>
                <a:cs typeface="Cambria"/>
                <a:sym typeface="Cambria"/>
                <a:extLst>
                  <a:ext uri="http://customooxmlschemas.google.com/">
                    <go:slidesCustomData xmlns:go="http://customooxmlschemas.google.com/" textRoundtripDataId="4"/>
                  </a:ext>
                </a:extLst>
              </a:rPr>
              <a:t> D</a:t>
            </a:r>
            <a:r>
              <a:rPr lang="en" sz="5000">
                <a:solidFill>
                  <a:schemeClr val="lt1"/>
                </a:solidFill>
                <a:latin typeface="Cambria"/>
                <a:ea typeface="Cambria"/>
                <a:cs typeface="Cambria"/>
                <a:sym typeface="Cambria"/>
                <a:extLst>
                  <a:ext uri="http://customooxmlschemas.google.com/">
                    <go:slidesCustomData xmlns:go="http://customooxmlschemas.google.com/" textRoundtripDataId="5"/>
                  </a:ext>
                </a:extLst>
              </a:rPr>
              <a:t>epartments of Physics</a:t>
            </a:r>
            <a:r>
              <a:rPr baseline="30000" lang="en" sz="5000">
                <a:solidFill>
                  <a:schemeClr val="lt1"/>
                </a:solidFill>
                <a:latin typeface="Cambria"/>
                <a:ea typeface="Cambria"/>
                <a:cs typeface="Cambria"/>
                <a:sym typeface="Cambria"/>
                <a:extLst>
                  <a:ext uri="http://customooxmlschemas.google.com/">
                    <go:slidesCustomData xmlns:go="http://customooxmlschemas.google.com/" textRoundtripDataId="6"/>
                  </a:ext>
                </a:extLst>
              </a:rPr>
              <a:t>1</a:t>
            </a:r>
            <a:r>
              <a:rPr lang="en" sz="5000">
                <a:solidFill>
                  <a:schemeClr val="lt1"/>
                </a:solidFill>
                <a:latin typeface="Cambria"/>
                <a:ea typeface="Cambria"/>
                <a:cs typeface="Cambria"/>
                <a:sym typeface="Cambria"/>
                <a:extLst>
                  <a:ext uri="http://customooxmlschemas.google.com/">
                    <go:slidesCustomData xmlns:go="http://customooxmlschemas.google.com/" textRoundtripDataId="7"/>
                  </a:ext>
                </a:extLst>
              </a:rPr>
              <a:t> and Chemistry</a:t>
            </a:r>
            <a:r>
              <a:rPr baseline="30000" lang="en" sz="5000">
                <a:solidFill>
                  <a:schemeClr val="lt1"/>
                </a:solidFill>
                <a:latin typeface="Cambria"/>
                <a:ea typeface="Cambria"/>
                <a:cs typeface="Cambria"/>
                <a:sym typeface="Cambria"/>
                <a:extLst>
                  <a:ext uri="http://customooxmlschemas.google.com/">
                    <go:slidesCustomData xmlns:go="http://customooxmlschemas.google.com/" textRoundtripDataId="8"/>
                  </a:ext>
                </a:extLst>
              </a:rPr>
              <a:t>2 </a:t>
            </a:r>
            <a:endParaRPr b="0" i="0" sz="5000" u="none" cap="none" strike="noStrike">
              <a:solidFill>
                <a:srgbClr val="FFFFFF"/>
              </a:solidFill>
              <a:latin typeface="Cambria"/>
              <a:ea typeface="Cambria"/>
              <a:cs typeface="Cambria"/>
              <a:sym typeface="Cambria"/>
            </a:endParaRPr>
          </a:p>
        </p:txBody>
      </p:sp>
      <p:sp>
        <p:nvSpPr>
          <p:cNvPr id="60" name="Google Shape;60;p1"/>
          <p:cNvSpPr txBox="1"/>
          <p:nvPr/>
        </p:nvSpPr>
        <p:spPr>
          <a:xfrm>
            <a:off x="1436250" y="1901550"/>
            <a:ext cx="41231700" cy="156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lang="en" sz="5800">
                <a:solidFill>
                  <a:srgbClr val="FFFFFF"/>
                </a:solidFill>
                <a:latin typeface="Cambria"/>
                <a:ea typeface="Cambria"/>
                <a:cs typeface="Cambria"/>
                <a:sym typeface="Cambria"/>
              </a:rPr>
              <a:t>Joshua Maldonado</a:t>
            </a:r>
            <a:r>
              <a:rPr b="0" baseline="30000" i="0" lang="en" sz="4800" u="none" cap="none" strike="noStrike">
                <a:solidFill>
                  <a:srgbClr val="FFFFFF"/>
                </a:solidFill>
                <a:latin typeface="Cambria"/>
                <a:ea typeface="Cambria"/>
                <a:cs typeface="Cambria"/>
                <a:sym typeface="Cambria"/>
              </a:rPr>
              <a:t>1</a:t>
            </a:r>
            <a:r>
              <a:rPr b="0" i="0" lang="en" sz="5800" u="none" cap="none" strike="noStrike">
                <a:solidFill>
                  <a:srgbClr val="FFFFFF"/>
                </a:solidFill>
                <a:latin typeface="Cambria"/>
                <a:ea typeface="Cambria"/>
                <a:cs typeface="Cambria"/>
                <a:sym typeface="Cambria"/>
              </a:rPr>
              <a:t>, </a:t>
            </a:r>
            <a:r>
              <a:rPr lang="en" sz="5800">
                <a:solidFill>
                  <a:srgbClr val="FFFFFF"/>
                </a:solidFill>
                <a:latin typeface="Cambria"/>
                <a:ea typeface="Cambria"/>
                <a:cs typeface="Cambria"/>
                <a:sym typeface="Cambria"/>
              </a:rPr>
              <a:t>Gynell Higby</a:t>
            </a:r>
            <a:r>
              <a:rPr b="0" baseline="30000" i="0" lang="en" sz="4800" u="none" cap="none" strike="noStrike">
                <a:solidFill>
                  <a:srgbClr val="FFFFFF"/>
                </a:solidFill>
                <a:latin typeface="Cambria"/>
                <a:ea typeface="Cambria"/>
                <a:cs typeface="Cambria"/>
                <a:sym typeface="Cambria"/>
              </a:rPr>
              <a:t>1</a:t>
            </a:r>
            <a:r>
              <a:rPr b="0" i="0" lang="en" sz="5800" u="none" cap="none" strike="noStrike">
                <a:solidFill>
                  <a:schemeClr val="lt1"/>
                </a:solidFill>
                <a:latin typeface="Cambria"/>
                <a:ea typeface="Cambria"/>
                <a:cs typeface="Cambria"/>
                <a:sym typeface="Cambria"/>
              </a:rPr>
              <a:t>, </a:t>
            </a:r>
            <a:r>
              <a:rPr lang="en" sz="5800">
                <a:solidFill>
                  <a:schemeClr val="lt1"/>
                </a:solidFill>
                <a:latin typeface="Cambria"/>
                <a:ea typeface="Cambria"/>
                <a:cs typeface="Cambria"/>
                <a:sym typeface="Cambria"/>
              </a:rPr>
              <a:t>Tanner Hooven</a:t>
            </a:r>
            <a:r>
              <a:rPr b="0" baseline="30000" i="0" lang="en" sz="4800" u="none" cap="none" strike="noStrike">
                <a:solidFill>
                  <a:srgbClr val="FFFFFF"/>
                </a:solidFill>
                <a:latin typeface="Cambria"/>
                <a:ea typeface="Cambria"/>
                <a:cs typeface="Cambria"/>
                <a:sym typeface="Cambria"/>
              </a:rPr>
              <a:t>1</a:t>
            </a:r>
            <a:r>
              <a:rPr b="0" i="0" lang="en" sz="5800" u="none" cap="none" strike="noStrike">
                <a:solidFill>
                  <a:schemeClr val="lt1"/>
                </a:solidFill>
                <a:latin typeface="Cambria"/>
                <a:ea typeface="Cambria"/>
                <a:cs typeface="Cambria"/>
                <a:sym typeface="Cambria"/>
              </a:rPr>
              <a:t>, Benjamin Kafin</a:t>
            </a:r>
            <a:r>
              <a:rPr b="0" baseline="30000" i="0" lang="en" sz="4800" u="none" cap="none" strike="noStrike">
                <a:solidFill>
                  <a:srgbClr val="FFFFFF"/>
                </a:solidFill>
                <a:latin typeface="Cambria"/>
                <a:ea typeface="Cambria"/>
                <a:cs typeface="Cambria"/>
                <a:sym typeface="Cambria"/>
              </a:rPr>
              <a:t>1,2</a:t>
            </a:r>
            <a:r>
              <a:rPr b="0" i="0" lang="en" sz="5800" u="none" cap="none" strike="noStrike">
                <a:solidFill>
                  <a:schemeClr val="lt1"/>
                </a:solidFill>
                <a:latin typeface="Cambria"/>
                <a:ea typeface="Cambria"/>
                <a:cs typeface="Cambria"/>
                <a:sym typeface="Cambria"/>
              </a:rPr>
              <a:t>, </a:t>
            </a:r>
            <a:r>
              <a:rPr lang="en" sz="5800">
                <a:solidFill>
                  <a:schemeClr val="lt1"/>
                </a:solidFill>
                <a:latin typeface="Cambria"/>
                <a:ea typeface="Cambria"/>
                <a:cs typeface="Cambria"/>
                <a:sym typeface="Cambria"/>
              </a:rPr>
              <a:t>Carla Quintero</a:t>
            </a:r>
            <a:r>
              <a:rPr baseline="30000" lang="en" sz="4800">
                <a:solidFill>
                  <a:schemeClr val="lt1"/>
                </a:solidFill>
                <a:latin typeface="Cambria"/>
                <a:ea typeface="Cambria"/>
                <a:cs typeface="Cambria"/>
                <a:sym typeface="Cambria"/>
              </a:rPr>
              <a:t>1</a:t>
            </a:r>
            <a:r>
              <a:rPr lang="en" sz="5800">
                <a:solidFill>
                  <a:schemeClr val="lt1"/>
                </a:solidFill>
                <a:latin typeface="Cambria"/>
                <a:ea typeface="Cambria"/>
                <a:cs typeface="Cambria"/>
                <a:sym typeface="Cambria"/>
              </a:rPr>
              <a:t>, Ruth Saunders</a:t>
            </a:r>
            <a:r>
              <a:rPr b="0" baseline="30000" i="0" lang="en" sz="4800" u="none" cap="none" strike="noStrike">
                <a:solidFill>
                  <a:srgbClr val="FFFFFF"/>
                </a:solidFill>
                <a:latin typeface="Cambria"/>
                <a:ea typeface="Cambria"/>
                <a:cs typeface="Cambria"/>
                <a:sym typeface="Cambria"/>
              </a:rPr>
              <a:t>1</a:t>
            </a:r>
            <a:endParaRPr b="0" i="0" sz="3800" u="none" cap="none" strike="noStrike">
              <a:solidFill>
                <a:srgbClr val="FFFFFF"/>
              </a:solidFill>
              <a:latin typeface="Cambria"/>
              <a:ea typeface="Cambria"/>
              <a:cs typeface="Cambria"/>
              <a:sym typeface="Cambria"/>
            </a:endParaRPr>
          </a:p>
        </p:txBody>
      </p:sp>
      <p:sp>
        <p:nvSpPr>
          <p:cNvPr id="61" name="Google Shape;61;p1"/>
          <p:cNvSpPr/>
          <p:nvPr/>
        </p:nvSpPr>
        <p:spPr>
          <a:xfrm>
            <a:off x="15642500" y="5563550"/>
            <a:ext cx="13032000" cy="26447100"/>
          </a:xfrm>
          <a:prstGeom prst="rect">
            <a:avLst/>
          </a:prstGeom>
          <a:solidFill>
            <a:srgbClr val="FFFFFF"/>
          </a:solidFill>
          <a:ln cap="flat" cmpd="sng" w="9525">
            <a:solidFill>
              <a:schemeClr val="dk2"/>
            </a:solidFill>
            <a:prstDash val="solid"/>
            <a:round/>
            <a:headEnd len="sm" w="sm" type="none"/>
            <a:tailEnd len="sm" w="sm" type="none"/>
          </a:ln>
          <a:effectLst>
            <a:outerShdw blurRad="57150" rotWithShape="0" algn="bl" dir="5400000" dist="19050">
              <a:srgbClr val="000000">
                <a:alpha val="67000"/>
              </a:srgbClr>
            </a:outerShdw>
          </a:effectLst>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b="1" sz="50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b="0" i="0" sz="40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marR="0" rtl="0" algn="l">
              <a:lnSpc>
                <a:spcPct val="115000"/>
              </a:lnSpc>
              <a:spcBef>
                <a:spcPts val="0"/>
              </a:spcBef>
              <a:spcAft>
                <a:spcPts val="0"/>
              </a:spcAft>
              <a:buNone/>
            </a:pPr>
            <a:r>
              <a:t/>
            </a:r>
            <a:endParaRPr sz="3400">
              <a:solidFill>
                <a:schemeClr val="dk1"/>
              </a:solidFill>
              <a:latin typeface="Lato"/>
              <a:ea typeface="Lato"/>
              <a:cs typeface="Lato"/>
              <a:sym typeface="Lato"/>
            </a:endParaRPr>
          </a:p>
          <a:p>
            <a:pPr indent="0" lvl="0" marL="0" rtl="0" algn="l">
              <a:lnSpc>
                <a:spcPct val="115000"/>
              </a:lnSpc>
              <a:spcBef>
                <a:spcPts val="0"/>
              </a:spcBef>
              <a:spcAft>
                <a:spcPts val="0"/>
              </a:spcAft>
              <a:buNone/>
            </a:pPr>
            <a:r>
              <a:t/>
            </a:r>
            <a:endParaRPr b="1" sz="3400">
              <a:latin typeface="Lato"/>
              <a:ea typeface="Lato"/>
              <a:cs typeface="Lato"/>
              <a:sym typeface="Lato"/>
            </a:endParaRPr>
          </a:p>
          <a:p>
            <a:pPr indent="0" lvl="0" marL="0" marR="0" rtl="0" algn="l">
              <a:lnSpc>
                <a:spcPct val="115000"/>
              </a:lnSpc>
              <a:spcBef>
                <a:spcPts val="0"/>
              </a:spcBef>
              <a:spcAft>
                <a:spcPts val="0"/>
              </a:spcAft>
              <a:buNone/>
            </a:pPr>
            <a:r>
              <a:t/>
            </a:r>
            <a:endParaRPr b="1" i="0" sz="3400" u="none" cap="none" strike="noStrike">
              <a:solidFill>
                <a:schemeClr val="dk1"/>
              </a:solidFill>
              <a:latin typeface="Arial"/>
              <a:ea typeface="Arial"/>
              <a:cs typeface="Arial"/>
              <a:sym typeface="Arial"/>
            </a:endParaRPr>
          </a:p>
        </p:txBody>
      </p:sp>
      <p:sp>
        <p:nvSpPr>
          <p:cNvPr id="62" name="Google Shape;62;p1"/>
          <p:cNvSpPr/>
          <p:nvPr/>
        </p:nvSpPr>
        <p:spPr>
          <a:xfrm>
            <a:off x="29635800" y="5563575"/>
            <a:ext cx="13032000" cy="20402400"/>
          </a:xfrm>
          <a:prstGeom prst="rect">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1" i="0" sz="60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sz="1100">
              <a:solidFill>
                <a:schemeClr val="dk1"/>
              </a:solidFil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1100" u="none" cap="none" strike="noStrike">
              <a:solidFill>
                <a:schemeClr val="dk1"/>
              </a:solidFill>
              <a:latin typeface="Lato"/>
              <a:ea typeface="Lato"/>
              <a:cs typeface="Lato"/>
              <a:sym typeface="Lato"/>
            </a:endParaRPr>
          </a:p>
          <a:p>
            <a:pPr indent="0" lvl="0" marL="0" marR="0" rtl="0" algn="l">
              <a:lnSpc>
                <a:spcPct val="100000"/>
              </a:lnSpc>
              <a:spcBef>
                <a:spcPts val="0"/>
              </a:spcBef>
              <a:spcAft>
                <a:spcPts val="0"/>
              </a:spcAft>
              <a:buClr>
                <a:schemeClr val="dk1"/>
              </a:buClr>
              <a:buSzPts val="1100"/>
              <a:buFont typeface="Arial"/>
              <a:buNone/>
            </a:pPr>
            <a:r>
              <a:t/>
            </a:r>
            <a:endParaRPr b="0" i="0" sz="34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t/>
            </a:r>
            <a:endParaRPr b="0" i="0" sz="34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chemeClr val="dk1"/>
              </a:buClr>
              <a:buSzPts val="1100"/>
              <a:buFont typeface="Arial"/>
              <a:buNone/>
            </a:pPr>
            <a:r>
              <a:t/>
            </a:r>
            <a:endParaRPr i="0" sz="3400" u="none" cap="none" strike="noStrike">
              <a:solidFill>
                <a:schemeClr val="dk1"/>
              </a:solidFill>
              <a:latin typeface="Lato"/>
              <a:ea typeface="Lato"/>
              <a:cs typeface="Lato"/>
              <a:sym typeface="Lato"/>
            </a:endParaRPr>
          </a:p>
          <a:p>
            <a:pPr indent="0" lvl="0" marL="0" marR="0" rtl="0" algn="l">
              <a:lnSpc>
                <a:spcPct val="115000"/>
              </a:lnSpc>
              <a:spcBef>
                <a:spcPts val="0"/>
              </a:spcBef>
              <a:spcAft>
                <a:spcPts val="0"/>
              </a:spcAft>
              <a:buClr>
                <a:schemeClr val="dk1"/>
              </a:buClr>
              <a:buSzPts val="1100"/>
              <a:buFont typeface="Arial"/>
              <a:buNone/>
            </a:pPr>
            <a:r>
              <a:t/>
            </a:r>
            <a:endParaRPr i="0" sz="3400" u="none" cap="none" strike="noStrike">
              <a:solidFill>
                <a:schemeClr val="dk1"/>
              </a:solidFill>
              <a:latin typeface="Lato"/>
              <a:ea typeface="Lato"/>
              <a:cs typeface="Lato"/>
              <a:sym typeface="Lato"/>
            </a:endParaRPr>
          </a:p>
        </p:txBody>
      </p:sp>
      <p:sp>
        <p:nvSpPr>
          <p:cNvPr id="63" name="Google Shape;63;p1"/>
          <p:cNvSpPr txBox="1"/>
          <p:nvPr/>
        </p:nvSpPr>
        <p:spPr>
          <a:xfrm>
            <a:off x="1649150" y="332250"/>
            <a:ext cx="41018701" cy="1569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FFFFFF"/>
              </a:buClr>
              <a:buSzPts val="7200"/>
              <a:buFont typeface="Hammersmith One"/>
              <a:buNone/>
            </a:pPr>
            <a:r>
              <a:rPr b="0" i="0" lang="en" sz="9000" u="none" cap="none" strike="noStrike">
                <a:solidFill>
                  <a:srgbClr val="FFFFFF"/>
                </a:solidFill>
                <a:latin typeface="Cambria"/>
                <a:ea typeface="Cambria"/>
                <a:cs typeface="Cambria"/>
                <a:sym typeface="Cambria"/>
              </a:rPr>
              <a:t>Analyzing Resistance in Carbon Nanotube Networks </a:t>
            </a:r>
            <a:endParaRPr b="0" i="0" sz="9000" u="none" cap="none" strike="noStrike">
              <a:solidFill>
                <a:srgbClr val="000000"/>
              </a:solidFill>
              <a:latin typeface="Cambria"/>
              <a:ea typeface="Cambria"/>
              <a:cs typeface="Cambria"/>
              <a:sym typeface="Cambria"/>
            </a:endParaRPr>
          </a:p>
        </p:txBody>
      </p:sp>
      <p:grpSp>
        <p:nvGrpSpPr>
          <p:cNvPr id="64" name="Google Shape;64;p1"/>
          <p:cNvGrpSpPr/>
          <p:nvPr/>
        </p:nvGrpSpPr>
        <p:grpSpPr>
          <a:xfrm>
            <a:off x="2489200" y="16760688"/>
            <a:ext cx="11024700" cy="4383625"/>
            <a:chOff x="2404650" y="14708750"/>
            <a:chExt cx="11024700" cy="4383625"/>
          </a:xfrm>
        </p:grpSpPr>
        <p:pic>
          <p:nvPicPr>
            <p:cNvPr id="65" name="Google Shape;65;p1"/>
            <p:cNvPicPr preferRelativeResize="0"/>
            <p:nvPr/>
          </p:nvPicPr>
          <p:blipFill>
            <a:blip r:embed="rId3">
              <a:alphaModFix/>
            </a:blip>
            <a:stretch>
              <a:fillRect/>
            </a:stretch>
          </p:blipFill>
          <p:spPr>
            <a:xfrm>
              <a:off x="5544784" y="14708750"/>
              <a:ext cx="4572182" cy="2793187"/>
            </a:xfrm>
            <a:prstGeom prst="rect">
              <a:avLst/>
            </a:prstGeom>
            <a:noFill/>
            <a:ln>
              <a:noFill/>
            </a:ln>
          </p:spPr>
        </p:pic>
        <p:sp>
          <p:nvSpPr>
            <p:cNvPr id="66" name="Google Shape;66;p1"/>
            <p:cNvSpPr txBox="1"/>
            <p:nvPr/>
          </p:nvSpPr>
          <p:spPr>
            <a:xfrm>
              <a:off x="2404650" y="17860875"/>
              <a:ext cx="11024700" cy="1231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i="1" lang="en" sz="3400">
                  <a:latin typeface="Lato"/>
                  <a:ea typeface="Lato"/>
                  <a:cs typeface="Lato"/>
                  <a:sym typeface="Lato"/>
                </a:rPr>
                <a:t>Figure 1: Schematic showing source and drain electrode with randomly distributed carbon nanotubes between them.</a:t>
              </a:r>
              <a:endParaRPr i="1" sz="3400">
                <a:latin typeface="Lato"/>
                <a:ea typeface="Lato"/>
                <a:cs typeface="Lato"/>
                <a:sym typeface="Lato"/>
              </a:endParaRPr>
            </a:p>
          </p:txBody>
        </p:sp>
      </p:grpSp>
      <p:pic>
        <p:nvPicPr>
          <p:cNvPr id="67" name="Google Shape;67;p1"/>
          <p:cNvPicPr preferRelativeResize="0"/>
          <p:nvPr/>
        </p:nvPicPr>
        <p:blipFill rotWithShape="1">
          <a:blip r:embed="rId4">
            <a:alphaModFix/>
          </a:blip>
          <a:srcRect b="5451" l="48859" r="2412" t="6044"/>
          <a:stretch/>
        </p:blipFill>
        <p:spPr>
          <a:xfrm>
            <a:off x="16811784" y="9915577"/>
            <a:ext cx="4448625" cy="3547436"/>
          </a:xfrm>
          <a:prstGeom prst="rect">
            <a:avLst/>
          </a:prstGeom>
          <a:noFill/>
          <a:ln>
            <a:noFill/>
          </a:ln>
        </p:spPr>
      </p:pic>
      <p:sp>
        <p:nvSpPr>
          <p:cNvPr id="68" name="Google Shape;68;p1"/>
          <p:cNvSpPr txBox="1"/>
          <p:nvPr/>
        </p:nvSpPr>
        <p:spPr>
          <a:xfrm>
            <a:off x="21489029" y="10317493"/>
            <a:ext cx="6016200" cy="264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3200">
                <a:latin typeface="Lato"/>
                <a:ea typeface="Lato"/>
                <a:cs typeface="Lato"/>
                <a:sym typeface="Lato"/>
              </a:rPr>
              <a:t>Figure 2:</a:t>
            </a:r>
            <a:endParaRPr i="1" sz="3200">
              <a:latin typeface="Lato"/>
              <a:ea typeface="Lato"/>
              <a:cs typeface="Lato"/>
              <a:sym typeface="Lato"/>
            </a:endParaRPr>
          </a:p>
          <a:p>
            <a:pPr indent="0" lvl="0" marL="0" rtl="0" algn="l">
              <a:spcBef>
                <a:spcPts val="0"/>
              </a:spcBef>
              <a:spcAft>
                <a:spcPts val="0"/>
              </a:spcAft>
              <a:buNone/>
            </a:pPr>
            <a:r>
              <a:rPr i="1" lang="en" sz="3200">
                <a:latin typeface="Lato"/>
                <a:ea typeface="Lato"/>
                <a:cs typeface="Lato"/>
                <a:sym typeface="Lato"/>
              </a:rPr>
              <a:t>Visual representation of the different CNT structures produced by rolling up sheets of graphite along different axes. [3]</a:t>
            </a:r>
            <a:endParaRPr i="1" sz="3200">
              <a:latin typeface="Lato"/>
              <a:ea typeface="Lato"/>
              <a:cs typeface="Lato"/>
              <a:sym typeface="Lato"/>
            </a:endParaRPr>
          </a:p>
        </p:txBody>
      </p:sp>
      <p:sp>
        <p:nvSpPr>
          <p:cNvPr id="69" name="Google Shape;69;p1"/>
          <p:cNvSpPr txBox="1"/>
          <p:nvPr/>
        </p:nvSpPr>
        <p:spPr>
          <a:xfrm>
            <a:off x="1865900" y="12860400"/>
            <a:ext cx="12105300" cy="343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Lato"/>
              <a:buNone/>
            </a:pPr>
            <a:r>
              <a:rPr b="1" lang="en" sz="5000">
                <a:solidFill>
                  <a:schemeClr val="dk1"/>
                </a:solidFill>
                <a:latin typeface="Lato"/>
                <a:ea typeface="Lato"/>
                <a:cs typeface="Lato"/>
                <a:sym typeface="Lato"/>
                <a:extLst>
                  <a:ext uri="http://customooxmlschemas.google.com/">
                    <go:slidesCustomData xmlns:go="http://customooxmlschemas.google.com/" textRoundtripDataId="9"/>
                  </a:ext>
                </a:extLst>
              </a:rPr>
              <a:t>Background Information:</a:t>
            </a:r>
            <a:endParaRPr b="1" sz="5000">
              <a:solidFill>
                <a:schemeClr val="dk1"/>
              </a:solidFill>
              <a:latin typeface="Lato"/>
              <a:ea typeface="Lato"/>
              <a:cs typeface="Lato"/>
              <a:sym typeface="Lato"/>
            </a:endParaRPr>
          </a:p>
          <a:p>
            <a:pPr indent="0" lvl="0" marL="0" rtl="0" algn="l">
              <a:spcBef>
                <a:spcPts val="0"/>
              </a:spcBef>
              <a:spcAft>
                <a:spcPts val="0"/>
              </a:spcAft>
              <a:buClr>
                <a:schemeClr val="dk1"/>
              </a:buClr>
              <a:buSzPts val="1800"/>
              <a:buFont typeface="Lato"/>
              <a:buNone/>
            </a:pPr>
            <a:r>
              <a:t/>
            </a:r>
            <a:endParaRPr b="1" sz="1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The devices that consist of thin-film carbon nanotube (CNT) networks have randomly distributed metallic and semiconducting carbon nanotubes placed in between a source and a drain electrode, as illustrated in </a:t>
            </a:r>
            <a:r>
              <a:rPr i="1" lang="en" sz="3400">
                <a:solidFill>
                  <a:schemeClr val="dk1"/>
                </a:solidFill>
                <a:latin typeface="Lato"/>
                <a:ea typeface="Lato"/>
                <a:cs typeface="Lato"/>
                <a:sym typeface="Lato"/>
              </a:rPr>
              <a:t>Figure 1</a:t>
            </a:r>
            <a:r>
              <a:rPr lang="en" sz="3400">
                <a:solidFill>
                  <a:schemeClr val="dk1"/>
                </a:solidFill>
                <a:latin typeface="Lato"/>
                <a:ea typeface="Lato"/>
                <a:cs typeface="Lato"/>
                <a:sym typeface="Lato"/>
              </a:rPr>
              <a:t>.</a:t>
            </a:r>
            <a:endParaRPr/>
          </a:p>
        </p:txBody>
      </p:sp>
      <p:sp>
        <p:nvSpPr>
          <p:cNvPr id="70" name="Google Shape;70;p1"/>
          <p:cNvSpPr txBox="1"/>
          <p:nvPr/>
        </p:nvSpPr>
        <p:spPr>
          <a:xfrm>
            <a:off x="1898900" y="21570550"/>
            <a:ext cx="12039300" cy="8826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The resistance of a carbon nanotube network is affected by many factors, such as the density of carbon nanotubes in the network, the length and width of the network, and the metallicity of the network.  For our purposes, the term metallicity refers to the ratio of metallic carbon nanotubes to semiconductive carbon nanotubes in the generated network. In general though, a carbon nanotube is metallic if electrons can flow freely through the tube when a negative charge is applied. Likewise, a carbon nanotube is semiconductive if the flow of electrons experiences interference, but can still flow through the tube. The metallic properties of an individual carbon nanotube are determined by the physical structure of the tube and the way that the carbons are rearranged, as well as the types of bonds between the carbons.</a:t>
            </a:r>
            <a:endParaRPr sz="34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a:p>
        </p:txBody>
      </p:sp>
      <p:sp>
        <p:nvSpPr>
          <p:cNvPr id="71" name="Google Shape;71;p1"/>
          <p:cNvSpPr txBox="1"/>
          <p:nvPr/>
        </p:nvSpPr>
        <p:spPr>
          <a:xfrm>
            <a:off x="1858500" y="6018800"/>
            <a:ext cx="12105300" cy="6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800"/>
              <a:buFont typeface="Lato"/>
              <a:buNone/>
            </a:pPr>
            <a:r>
              <a:rPr b="1" lang="en" sz="5000">
                <a:solidFill>
                  <a:schemeClr val="dk1"/>
                </a:solidFill>
                <a:latin typeface="Lato"/>
                <a:ea typeface="Lato"/>
                <a:cs typeface="Lato"/>
                <a:sym typeface="Lato"/>
                <a:extLst>
                  <a:ext uri="http://customooxmlschemas.google.com/">
                    <go:slidesCustomData xmlns:go="http://customooxmlschemas.google.com/" textRoundtripDataId="10"/>
                  </a:ext>
                </a:extLst>
              </a:rPr>
              <a:t>Abstract:</a:t>
            </a:r>
            <a:endParaRPr sz="5000">
              <a:solidFill>
                <a:schemeClr val="dk1"/>
              </a:solidFill>
            </a:endParaRPr>
          </a:p>
          <a:p>
            <a:pPr indent="0" lvl="0" marL="0" rtl="0" algn="just">
              <a:lnSpc>
                <a:spcPct val="115000"/>
              </a:lnSpc>
              <a:spcBef>
                <a:spcPts val="0"/>
              </a:spcBef>
              <a:spcAft>
                <a:spcPts val="0"/>
              </a:spcAft>
              <a:buClr>
                <a:schemeClr val="dk1"/>
              </a:buClr>
              <a:buSzPts val="1400"/>
              <a:buFont typeface="Lato"/>
              <a:buNone/>
            </a:pPr>
            <a:r>
              <a:rPr lang="en" sz="3400">
                <a:solidFill>
                  <a:schemeClr val="dk1"/>
                </a:solidFill>
                <a:latin typeface="Lato"/>
                <a:ea typeface="Lato"/>
                <a:cs typeface="Lato"/>
                <a:sym typeface="Lato"/>
              </a:rPr>
              <a:t>To inform the applicability of carbon nanotube networks for use as field effect transistors or as biosensors, we have run computer simulations in order to characterize the electrical properties of these networks, and specifically, how the resistance of these networks changes with the metallicity, or the percentage of metallic to semiconducting carbon nanotubes. When running simulations over networks with varying metallicities, we find a trend where the resistance increases to a peak value, then decreases. </a:t>
            </a:r>
            <a:endParaRPr/>
          </a:p>
        </p:txBody>
      </p:sp>
      <p:sp>
        <p:nvSpPr>
          <p:cNvPr id="72" name="Google Shape;72;p1"/>
          <p:cNvSpPr txBox="1"/>
          <p:nvPr/>
        </p:nvSpPr>
        <p:spPr>
          <a:xfrm>
            <a:off x="16155700" y="5626800"/>
            <a:ext cx="113145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t/>
            </a:r>
            <a:endParaRPr/>
          </a:p>
        </p:txBody>
      </p:sp>
      <p:sp>
        <p:nvSpPr>
          <p:cNvPr id="73" name="Google Shape;73;p1"/>
          <p:cNvSpPr txBox="1"/>
          <p:nvPr/>
        </p:nvSpPr>
        <p:spPr>
          <a:xfrm>
            <a:off x="16105850" y="13884588"/>
            <a:ext cx="12105300" cy="4000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5000">
                <a:solidFill>
                  <a:schemeClr val="dk1"/>
                </a:solidFill>
                <a:latin typeface="Lato"/>
                <a:ea typeface="Lato"/>
                <a:cs typeface="Lato"/>
                <a:sym typeface="Lato"/>
                <a:extLst>
                  <a:ext uri="http://customooxmlschemas.google.com/">
                    <go:slidesCustomData xmlns:go="http://customooxmlschemas.google.com/" textRoundtripDataId="11"/>
                  </a:ext>
                </a:extLst>
              </a:rPr>
              <a:t>Methods:</a:t>
            </a:r>
            <a:endParaRPr sz="34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Along with metallicity, resistance occurs in CNT networks by many mechanisms. One of these mechanisms is known as </a:t>
            </a:r>
            <a:r>
              <a:rPr lang="en" sz="3400">
                <a:solidFill>
                  <a:schemeClr val="dk1"/>
                </a:solidFill>
                <a:latin typeface="Lato"/>
                <a:ea typeface="Lato"/>
                <a:cs typeface="Lato"/>
                <a:sym typeface="Lato"/>
                <a:extLst>
                  <a:ext uri="http://customooxmlschemas.google.com/">
                    <go:slidesCustomData xmlns:go="http://customooxmlschemas.google.com/" textRoundtripDataId="12"/>
                  </a:ext>
                </a:extLst>
              </a:rPr>
              <a:t>ballistic transport</a:t>
            </a:r>
            <a:r>
              <a:rPr lang="en" sz="3400">
                <a:solidFill>
                  <a:schemeClr val="dk1"/>
                </a:solidFill>
                <a:latin typeface="Lato"/>
                <a:ea typeface="Lato"/>
                <a:cs typeface="Lato"/>
                <a:sym typeface="Lato"/>
              </a:rPr>
              <a:t>. This mechanism arises due to the properties of Ohm’s law:</a:t>
            </a:r>
            <a:endParaRPr sz="34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sz="3400">
              <a:solidFill>
                <a:schemeClr val="dk1"/>
              </a:solidFill>
              <a:latin typeface="Lato"/>
              <a:ea typeface="Lato"/>
              <a:cs typeface="Lato"/>
              <a:sym typeface="Lato"/>
            </a:endParaRPr>
          </a:p>
        </p:txBody>
      </p:sp>
      <p:sp>
        <p:nvSpPr>
          <p:cNvPr id="74" name="Google Shape;74;p1"/>
          <p:cNvSpPr txBox="1"/>
          <p:nvPr/>
        </p:nvSpPr>
        <p:spPr>
          <a:xfrm>
            <a:off x="16105850" y="18852375"/>
            <a:ext cx="12105300" cy="6124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Ohm’s law states that </a:t>
            </a:r>
            <a:r>
              <a:rPr lang="en" sz="3400">
                <a:solidFill>
                  <a:schemeClr val="dk1"/>
                </a:solidFill>
                <a:latin typeface="Lato"/>
                <a:ea typeface="Lato"/>
                <a:cs typeface="Lato"/>
                <a:sym typeface="Lato"/>
              </a:rPr>
              <a:t>resistance</a:t>
            </a:r>
            <a:r>
              <a:rPr lang="en" sz="3400">
                <a:solidFill>
                  <a:schemeClr val="dk1"/>
                </a:solidFill>
                <a:latin typeface="Lato"/>
                <a:ea typeface="Lato"/>
                <a:cs typeface="Lato"/>
                <a:sym typeface="Lato"/>
              </a:rPr>
              <a:t> is equal to a physical constant, ⍴, multiplied by the length (L) over the width(W) squared of the wire. </a:t>
            </a:r>
            <a:r>
              <a:rPr lang="en" sz="3400">
                <a:solidFill>
                  <a:schemeClr val="dk1"/>
                </a:solidFill>
                <a:latin typeface="Lato"/>
                <a:ea typeface="Lato"/>
                <a:cs typeface="Lato"/>
                <a:sym typeface="Lato"/>
              </a:rPr>
              <a:t> Ballistic transport is a by product of this law, stating that when an electrons path does not coincide with the side of a wire, resistance is reduced.  This can be represented by the inequality L≤𝜆. Where 𝜆 can be thought of as the electrons mean free path. [1]Though ballistic transport is indeed a contributing factor in determining resistance, more research is needed to determine the extent of the mechanisms for resistance.  </a:t>
            </a:r>
            <a:endParaRPr sz="3400">
              <a:solidFill>
                <a:schemeClr val="dk1"/>
              </a:solidFill>
              <a:latin typeface="Lato"/>
              <a:ea typeface="Lato"/>
              <a:cs typeface="Lato"/>
              <a:sym typeface="Lato"/>
            </a:endParaRPr>
          </a:p>
        </p:txBody>
      </p:sp>
      <p:sp>
        <p:nvSpPr>
          <p:cNvPr id="75" name="Google Shape;75;p1"/>
          <p:cNvSpPr txBox="1"/>
          <p:nvPr/>
        </p:nvSpPr>
        <p:spPr>
          <a:xfrm>
            <a:off x="16138850" y="24868975"/>
            <a:ext cx="12039300" cy="6726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A computer model was utilized to simulate these carbon nanotube networks and calculate a network’s resistance. Due to the randomness in how these carbon nanotube networks are formed, each network will have a different resistance value. To calculate the typical resistance values for a network siz</a:t>
            </a:r>
            <a:r>
              <a:rPr lang="en" sz="3400">
                <a:solidFill>
                  <a:schemeClr val="dk1"/>
                </a:solidFill>
                <a:latin typeface="Lato"/>
                <a:ea typeface="Lato"/>
                <a:cs typeface="Lato"/>
                <a:sym typeface="Lato"/>
                <a:extLst>
                  <a:ext uri="http://customooxmlschemas.google.com/">
                    <go:slidesCustomData xmlns:go="http://customooxmlschemas.google.com/" textRoundtripDataId="13"/>
                  </a:ext>
                </a:extLst>
              </a:rPr>
              <a:t>e, for example a CNT network with a length of 20μm and width of 10 μm</a:t>
            </a:r>
            <a:r>
              <a:rPr lang="en" sz="3400">
                <a:solidFill>
                  <a:schemeClr val="dk1"/>
                </a:solidFill>
                <a:latin typeface="Lato"/>
                <a:ea typeface="Lato"/>
                <a:cs typeface="Lato"/>
                <a:sym typeface="Lato"/>
              </a:rPr>
              <a:t>, we must simulate many networks and use the average resistance value of the networks. After modeling several networks, we see the dependence of the network’s resistance on the metallicity of the network. The plotted results are shown in </a:t>
            </a:r>
            <a:r>
              <a:rPr i="1" lang="en" sz="3400">
                <a:solidFill>
                  <a:schemeClr val="dk1"/>
                </a:solidFill>
                <a:latin typeface="Lato"/>
                <a:ea typeface="Lato"/>
                <a:cs typeface="Lato"/>
                <a:sym typeface="Lato"/>
              </a:rPr>
              <a:t>Figure 3</a:t>
            </a:r>
            <a:r>
              <a:rPr lang="en" sz="3400">
                <a:solidFill>
                  <a:schemeClr val="dk1"/>
                </a:solidFill>
                <a:latin typeface="Lato"/>
                <a:ea typeface="Lato"/>
                <a:cs typeface="Lato"/>
                <a:sym typeface="Lato"/>
              </a:rPr>
              <a:t>.</a:t>
            </a:r>
            <a:endParaRPr/>
          </a:p>
        </p:txBody>
      </p:sp>
      <p:sp>
        <p:nvSpPr>
          <p:cNvPr id="76" name="Google Shape;76;p1"/>
          <p:cNvSpPr txBox="1"/>
          <p:nvPr/>
        </p:nvSpPr>
        <p:spPr>
          <a:xfrm>
            <a:off x="30093302" y="14728226"/>
            <a:ext cx="12105300" cy="520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5000">
                <a:solidFill>
                  <a:schemeClr val="dk1"/>
                </a:solidFill>
                <a:latin typeface="Lato"/>
                <a:ea typeface="Lato"/>
                <a:cs typeface="Lato"/>
                <a:sym typeface="Lato"/>
              </a:rPr>
              <a:t>Results:</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After modeling networks over varying channel lengths and a constant channel width, we found that the network’s resistance peaked at around 30% to 40% metallicity. The resistance is lowest at 100% metallicity, which aligns with accepted literature for CNT networks with only metal-metal junctions. This is even lower than 0% metallicity where we have only semiconducting, or semi-semi junction.</a:t>
            </a:r>
            <a:endParaRPr>
              <a:latin typeface="Lato"/>
              <a:ea typeface="Lato"/>
              <a:cs typeface="Lato"/>
              <a:sym typeface="Lato"/>
            </a:endParaRPr>
          </a:p>
        </p:txBody>
      </p:sp>
      <p:sp>
        <p:nvSpPr>
          <p:cNvPr id="77" name="Google Shape;77;p1"/>
          <p:cNvSpPr txBox="1"/>
          <p:nvPr/>
        </p:nvSpPr>
        <p:spPr>
          <a:xfrm>
            <a:off x="30093300" y="20088325"/>
            <a:ext cx="12105300" cy="520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Clr>
                <a:schemeClr val="dk1"/>
              </a:buClr>
              <a:buSzPts val="1100"/>
              <a:buFont typeface="Arial"/>
              <a:buNone/>
            </a:pPr>
            <a:r>
              <a:rPr b="1" lang="en" sz="5000">
                <a:solidFill>
                  <a:schemeClr val="dk1"/>
                </a:solidFill>
                <a:latin typeface="Lato"/>
                <a:ea typeface="Lato"/>
                <a:cs typeface="Lato"/>
                <a:sym typeface="Lato"/>
              </a:rPr>
              <a:t>Future Work:</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One important aspect of future work would be applying a diameter value to nanotubes within our model, as our CNT’s are currently approximated as one dimensional lines. Implementing this change could further improve the efficacy of our theoretical model to more closely resemble experimental data from literature pertaining to resistance in carbon nanotube networks. </a:t>
            </a:r>
            <a:endParaRPr/>
          </a:p>
        </p:txBody>
      </p:sp>
      <p:pic>
        <p:nvPicPr>
          <p:cNvPr descr="&lt;math xmlns=&quot;http://www.w3.org/1998/Math/MathML&quot;&gt;&lt;mi&gt;R&lt;/mi&gt;&lt;mo&gt;=&lt;/mo&gt;&lt;mi&gt;&amp;#x3C1;&lt;/mi&gt;&lt;mfenced&gt;&lt;mfrac&gt;&lt;mi&gt;L&lt;/mi&gt;&lt;msup&gt;&lt;mi&gt;W&lt;/mi&gt;&lt;mn&gt;2&lt;/mn&gt;&lt;/msup&gt;&lt;/mfrac&gt;&lt;/mfenced&gt;&lt;/math&gt;" id="78" name="Google Shape;78;p1" title="R equals rho open parentheses L over W squared close parentheses"/>
          <p:cNvPicPr preferRelativeResize="0"/>
          <p:nvPr/>
        </p:nvPicPr>
        <p:blipFill>
          <a:blip r:embed="rId5">
            <a:alphaModFix/>
          </a:blip>
          <a:stretch>
            <a:fillRect/>
          </a:stretch>
        </p:blipFill>
        <p:spPr>
          <a:xfrm>
            <a:off x="19892500" y="17102875"/>
            <a:ext cx="2602700" cy="1453450"/>
          </a:xfrm>
          <a:prstGeom prst="rect">
            <a:avLst/>
          </a:prstGeom>
          <a:noFill/>
          <a:ln>
            <a:noFill/>
          </a:ln>
        </p:spPr>
      </p:pic>
      <p:sp>
        <p:nvSpPr>
          <p:cNvPr id="79" name="Google Shape;79;p1"/>
          <p:cNvSpPr txBox="1"/>
          <p:nvPr/>
        </p:nvSpPr>
        <p:spPr>
          <a:xfrm>
            <a:off x="23355300" y="17640300"/>
            <a:ext cx="3848100" cy="1293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3000">
                <a:latin typeface="Lato"/>
                <a:ea typeface="Lato"/>
                <a:cs typeface="Lato"/>
                <a:sym typeface="Lato"/>
              </a:rPr>
              <a:t>Equation </a:t>
            </a:r>
            <a:r>
              <a:rPr i="1" lang="en" sz="3000">
                <a:latin typeface="Lato"/>
                <a:ea typeface="Lato"/>
                <a:cs typeface="Lato"/>
                <a:sym typeface="Lato"/>
                <a:extLst>
                  <a:ext uri="http://customooxmlschemas.google.com/">
                    <go:slidesCustomData xmlns:go="http://customooxmlschemas.google.com/" textRoundtripDataId="14"/>
                  </a:ext>
                </a:extLst>
              </a:rPr>
              <a:t>1</a:t>
            </a:r>
            <a:r>
              <a:rPr i="1" lang="en" sz="3000">
                <a:latin typeface="Lato"/>
                <a:ea typeface="Lato"/>
                <a:cs typeface="Lato"/>
                <a:sym typeface="Lato"/>
              </a:rPr>
              <a:t>. [2]</a:t>
            </a:r>
            <a:endParaRPr i="1" sz="3000">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
        <p:nvSpPr>
          <p:cNvPr id="80" name="Google Shape;80;p1"/>
          <p:cNvSpPr txBox="1"/>
          <p:nvPr/>
        </p:nvSpPr>
        <p:spPr>
          <a:xfrm>
            <a:off x="31470600" y="13620025"/>
            <a:ext cx="10020300" cy="1108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i="1" lang="en" sz="3000">
                <a:latin typeface="Lato"/>
                <a:ea typeface="Lato"/>
                <a:cs typeface="Lato"/>
                <a:sym typeface="Lato"/>
              </a:rPr>
              <a:t>Figure 3: Metallicity vs Resistance in mega ohms with a CNT density of 2.5 CNT/</a:t>
            </a:r>
            <a:r>
              <a:rPr lang="en" sz="3000">
                <a:solidFill>
                  <a:srgbClr val="202124"/>
                </a:solidFill>
                <a:highlight>
                  <a:srgbClr val="FFFFFF"/>
                </a:highlight>
                <a:latin typeface="Lato"/>
                <a:ea typeface="Lato"/>
                <a:cs typeface="Lato"/>
                <a:sym typeface="Lato"/>
              </a:rPr>
              <a:t>μm</a:t>
            </a:r>
            <a:r>
              <a:rPr baseline="30000" lang="en" sz="3000">
                <a:solidFill>
                  <a:srgbClr val="202124"/>
                </a:solidFill>
                <a:highlight>
                  <a:srgbClr val="FFFFFF"/>
                </a:highlight>
                <a:latin typeface="Lato"/>
                <a:ea typeface="Lato"/>
                <a:cs typeface="Lato"/>
                <a:sym typeface="Lato"/>
              </a:rPr>
              <a:t>2</a:t>
            </a:r>
            <a:endParaRPr baseline="30000" i="1" sz="3000">
              <a:latin typeface="Lato"/>
              <a:ea typeface="Lato"/>
              <a:cs typeface="Lato"/>
              <a:sym typeface="Lato"/>
            </a:endParaRPr>
          </a:p>
        </p:txBody>
      </p:sp>
      <p:pic>
        <p:nvPicPr>
          <p:cNvPr id="81" name="Google Shape;81;p1"/>
          <p:cNvPicPr preferRelativeResize="0"/>
          <p:nvPr/>
        </p:nvPicPr>
        <p:blipFill>
          <a:blip r:embed="rId6">
            <a:alphaModFix/>
          </a:blip>
          <a:stretch>
            <a:fillRect/>
          </a:stretch>
        </p:blipFill>
        <p:spPr>
          <a:xfrm>
            <a:off x="40480616" y="898950"/>
            <a:ext cx="2393435" cy="3000000"/>
          </a:xfrm>
          <a:prstGeom prst="rect">
            <a:avLst/>
          </a:prstGeom>
          <a:noFill/>
          <a:ln>
            <a:noFill/>
          </a:ln>
        </p:spPr>
      </p:pic>
      <p:sp>
        <p:nvSpPr>
          <p:cNvPr id="82" name="Google Shape;82;p1"/>
          <p:cNvSpPr txBox="1"/>
          <p:nvPr/>
        </p:nvSpPr>
        <p:spPr>
          <a:xfrm>
            <a:off x="16154100" y="6016100"/>
            <a:ext cx="12039300" cy="347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5000">
                <a:solidFill>
                  <a:schemeClr val="dk1"/>
                </a:solidFill>
                <a:latin typeface="Lato"/>
                <a:ea typeface="Lato"/>
                <a:cs typeface="Lato"/>
                <a:sym typeface="Lato"/>
                <a:extLst>
                  <a:ext uri="http://customooxmlschemas.google.com/">
                    <go:slidesCustomData xmlns:go="http://customooxmlschemas.google.com/" textRoundtripDataId="15"/>
                  </a:ext>
                </a:extLst>
              </a:rPr>
              <a:t>Background Information continued:</a:t>
            </a:r>
            <a:endParaRPr b="1" sz="5000">
              <a:solidFill>
                <a:schemeClr val="dk1"/>
              </a:solidFill>
              <a:latin typeface="Lato"/>
              <a:ea typeface="Lato"/>
              <a:cs typeface="Lato"/>
              <a:sym typeface="Lato"/>
            </a:endParaRPr>
          </a:p>
          <a:p>
            <a:pPr indent="0" lvl="0" marL="0" rtl="0" algn="l">
              <a:lnSpc>
                <a:spcPct val="115000"/>
              </a:lnSpc>
              <a:spcBef>
                <a:spcPts val="0"/>
              </a:spcBef>
              <a:spcAft>
                <a:spcPts val="0"/>
              </a:spcAft>
              <a:buNone/>
            </a:pPr>
            <a:r>
              <a:t/>
            </a:r>
            <a:endParaRPr sz="11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rPr lang="en" sz="3400">
                <a:solidFill>
                  <a:schemeClr val="dk1"/>
                </a:solidFill>
                <a:latin typeface="Lato"/>
                <a:ea typeface="Lato"/>
                <a:cs typeface="Lato"/>
                <a:sym typeface="Lato"/>
              </a:rPr>
              <a:t>When a metallic CNT crosses a semiconductive CNT, then a junction is formed that creates optimal electric resistance. Our data shows the correlation between percentage of metallic CNTs in a network and the overall resistance of said network. </a:t>
            </a:r>
            <a:endParaRPr b="1" sz="5000">
              <a:solidFill>
                <a:schemeClr val="dk1"/>
              </a:solidFill>
              <a:latin typeface="Lato"/>
              <a:ea typeface="Lato"/>
              <a:cs typeface="Lato"/>
              <a:sym typeface="Lato"/>
            </a:endParaRPr>
          </a:p>
        </p:txBody>
      </p:sp>
      <p:pic>
        <p:nvPicPr>
          <p:cNvPr id="83" name="Google Shape;83;p1"/>
          <p:cNvPicPr preferRelativeResize="0"/>
          <p:nvPr/>
        </p:nvPicPr>
        <p:blipFill>
          <a:blip r:embed="rId7">
            <a:alphaModFix/>
          </a:blip>
          <a:stretch>
            <a:fillRect/>
          </a:stretch>
        </p:blipFill>
        <p:spPr>
          <a:xfrm>
            <a:off x="31141650" y="6148050"/>
            <a:ext cx="10020299" cy="7230031"/>
          </a:xfrm>
          <a:prstGeom prst="rect">
            <a:avLst/>
          </a:prstGeom>
          <a:noFill/>
          <a:ln>
            <a:noFill/>
          </a:ln>
        </p:spPr>
      </p:pic>
      <p:sp>
        <p:nvSpPr>
          <p:cNvPr id="84" name="Google Shape;84;p1"/>
          <p:cNvSpPr txBox="1"/>
          <p:nvPr/>
        </p:nvSpPr>
        <p:spPr>
          <a:xfrm>
            <a:off x="30093300" y="28058700"/>
            <a:ext cx="12105300" cy="463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500">
                <a:solidFill>
                  <a:schemeClr val="dk1"/>
                </a:solidFill>
                <a:latin typeface="Lato"/>
                <a:ea typeface="Lato"/>
                <a:cs typeface="Lato"/>
                <a:sym typeface="Lato"/>
              </a:rPr>
              <a:t>[1]    </a:t>
            </a:r>
            <a:r>
              <a:rPr lang="en" sz="2500">
                <a:solidFill>
                  <a:schemeClr val="dk1"/>
                </a:solidFill>
                <a:latin typeface="Lato"/>
                <a:ea typeface="Lato"/>
                <a:cs typeface="Lato"/>
                <a:sym typeface="Lato"/>
                <a:extLst>
                  <a:ext uri="http://customooxmlschemas.google.com/">
                    <go:slidesCustomData xmlns:go="http://customooxmlschemas.google.com/" textRoundtripDataId="16"/>
                  </a:ext>
                </a:extLst>
              </a:rPr>
              <a:t>Kenji </a:t>
            </a:r>
            <a:r>
              <a:rPr lang="en" sz="2500">
                <a:solidFill>
                  <a:schemeClr val="dk1"/>
                </a:solidFill>
                <a:latin typeface="Lato"/>
                <a:ea typeface="Lato"/>
                <a:cs typeface="Lato"/>
                <a:sym typeface="Lato"/>
              </a:rPr>
              <a:t>Natori, “Ballistic/Quasi-Ballistic Transport in Nanoscale Transistor”, Applied Surface Science: Volume 254, Issue 19, p (6194-6198) (2008)</a:t>
            </a:r>
            <a:endParaRPr sz="25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sz="2500">
              <a:solidFill>
                <a:schemeClr val="dk1"/>
              </a:solidFill>
              <a:latin typeface="Lato"/>
              <a:ea typeface="Lato"/>
              <a:cs typeface="Lato"/>
              <a:sym typeface="Lato"/>
            </a:endParaRPr>
          </a:p>
          <a:p>
            <a:pPr indent="0" lvl="0" marL="0" rtl="0" algn="l">
              <a:lnSpc>
                <a:spcPct val="115000"/>
              </a:lnSpc>
              <a:spcBef>
                <a:spcPts val="0"/>
              </a:spcBef>
              <a:spcAft>
                <a:spcPts val="0"/>
              </a:spcAft>
              <a:buNone/>
            </a:pPr>
            <a:r>
              <a:rPr lang="en" sz="2500">
                <a:solidFill>
                  <a:schemeClr val="dk1"/>
                </a:solidFill>
                <a:latin typeface="Lato"/>
                <a:ea typeface="Lato"/>
                <a:cs typeface="Lato"/>
                <a:sym typeface="Lato"/>
              </a:rPr>
              <a:t>[2]    Mahdi PourFath, “</a:t>
            </a:r>
            <a:r>
              <a:rPr lang="en" sz="2500">
                <a:solidFill>
                  <a:schemeClr val="dk1"/>
                </a:solidFill>
                <a:highlight>
                  <a:srgbClr val="FFFFFF"/>
                </a:highlight>
                <a:latin typeface="Lato"/>
                <a:ea typeface="Lato"/>
                <a:cs typeface="Lato"/>
                <a:sym typeface="Lato"/>
              </a:rPr>
              <a:t>Numerical Study of Quantum Transport in Carbon Nanotube Based Transistors” Vienna University of Technology. Sec 2.7, (2007)</a:t>
            </a:r>
            <a:endParaRPr sz="2500">
              <a:solidFill>
                <a:schemeClr val="dk1"/>
              </a:solidFill>
              <a:latin typeface="Lato"/>
              <a:ea typeface="Lato"/>
              <a:cs typeface="Lato"/>
              <a:sym typeface="Lato"/>
            </a:endParaRPr>
          </a:p>
          <a:p>
            <a:pPr indent="0" lvl="0" marL="457200" rtl="0" algn="l">
              <a:lnSpc>
                <a:spcPct val="115000"/>
              </a:lnSpc>
              <a:spcBef>
                <a:spcPts val="0"/>
              </a:spcBef>
              <a:spcAft>
                <a:spcPts val="0"/>
              </a:spcAft>
              <a:buClr>
                <a:schemeClr val="dk1"/>
              </a:buClr>
              <a:buSzPts val="1100"/>
              <a:buFont typeface="Arial"/>
              <a:buNone/>
            </a:pPr>
            <a:r>
              <a:t/>
            </a:r>
            <a:endParaRPr sz="2500">
              <a:solidFill>
                <a:schemeClr val="dk1"/>
              </a:solidFill>
              <a:latin typeface="Lato"/>
              <a:ea typeface="Lato"/>
              <a:cs typeface="Lato"/>
              <a:sym typeface="Lato"/>
            </a:endParaRPr>
          </a:p>
          <a:p>
            <a:pPr indent="0" lvl="0" marL="0" rtl="0" algn="l">
              <a:lnSpc>
                <a:spcPct val="115000"/>
              </a:lnSpc>
              <a:spcBef>
                <a:spcPts val="0"/>
              </a:spcBef>
              <a:spcAft>
                <a:spcPts val="0"/>
              </a:spcAft>
              <a:buNone/>
            </a:pPr>
            <a:r>
              <a:rPr lang="en" sz="2500">
                <a:solidFill>
                  <a:schemeClr val="dk1"/>
                </a:solidFill>
                <a:latin typeface="Lato"/>
                <a:ea typeface="Lato"/>
                <a:cs typeface="Lato"/>
                <a:sym typeface="Lato"/>
              </a:rPr>
              <a:t>[3]    Pekka Koskinen, “Computational Modeling of Carbon Nanotubes” University of Jyväskylä. (2009)</a:t>
            </a:r>
            <a:endParaRPr sz="2500">
              <a:solidFill>
                <a:schemeClr val="dk1"/>
              </a:solidFill>
              <a:latin typeface="Lato"/>
              <a:ea typeface="Lato"/>
              <a:cs typeface="Lato"/>
              <a:sym typeface="Lato"/>
            </a:endParaRPr>
          </a:p>
          <a:p>
            <a:pPr indent="0" lvl="0" marL="457200" rtl="0" algn="l">
              <a:lnSpc>
                <a:spcPct val="115000"/>
              </a:lnSpc>
              <a:spcBef>
                <a:spcPts val="0"/>
              </a:spcBef>
              <a:spcAft>
                <a:spcPts val="0"/>
              </a:spcAft>
              <a:buNone/>
            </a:pPr>
            <a:r>
              <a:t/>
            </a:r>
            <a:endParaRPr sz="2800">
              <a:solidFill>
                <a:schemeClr val="dk1"/>
              </a:solidFill>
              <a:latin typeface="Lato"/>
              <a:ea typeface="Lato"/>
              <a:cs typeface="Lato"/>
              <a:sym typeface="Lato"/>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0"/>
              </a:spcAft>
              <a:buNone/>
            </a:pPr>
            <a:r>
              <a:t/>
            </a:r>
            <a:endParaRPr/>
          </a:p>
        </p:txBody>
      </p:sp>
      <p:sp>
        <p:nvSpPr>
          <p:cNvPr id="85" name="Google Shape;85;p1"/>
          <p:cNvSpPr/>
          <p:nvPr/>
        </p:nvSpPr>
        <p:spPr>
          <a:xfrm>
            <a:off x="1637300" y="6018800"/>
            <a:ext cx="12505200" cy="6292500"/>
          </a:xfrm>
          <a:prstGeom prst="rect">
            <a:avLst/>
          </a:prstGeom>
          <a:noFill/>
          <a:ln cap="flat" cmpd="sng" w="381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6" name="Google Shape;86;p1"/>
          <p:cNvPicPr preferRelativeResize="0"/>
          <p:nvPr/>
        </p:nvPicPr>
        <p:blipFill>
          <a:blip r:embed="rId8">
            <a:alphaModFix/>
          </a:blip>
          <a:stretch>
            <a:fillRect/>
          </a:stretch>
        </p:blipFill>
        <p:spPr>
          <a:xfrm>
            <a:off x="1077650" y="898950"/>
            <a:ext cx="3000000" cy="3000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